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60" r:id="rId3"/>
    <p:sldId id="265" r:id="rId4"/>
    <p:sldId id="264" r:id="rId5"/>
    <p:sldId id="263" r:id="rId6"/>
    <p:sldId id="262" r:id="rId7"/>
    <p:sldId id="267" r:id="rId8"/>
    <p:sldId id="266" r:id="rId9"/>
    <p:sldId id="281" r:id="rId10"/>
    <p:sldId id="284" r:id="rId11"/>
    <p:sldId id="278" r:id="rId12"/>
    <p:sldId id="280" r:id="rId13"/>
    <p:sldId id="282" r:id="rId14"/>
    <p:sldId id="268" r:id="rId15"/>
    <p:sldId id="283" r:id="rId16"/>
    <p:sldId id="271" r:id="rId17"/>
    <p:sldId id="273" r:id="rId18"/>
    <p:sldId id="272" r:id="rId19"/>
    <p:sldId id="274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C8A"/>
    <a:srgbClr val="A5C400"/>
    <a:srgbClr val="368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C12EC-322E-4EC1-B0E2-030705F13270}" v="13" dt="2024-11-28T13:44:31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BEAD1-13DE-47F9-B26C-664D67AC4EF8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E4185-3A48-4D05-83CC-6FC64A2BF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7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8BDA1-E44E-4494-6B9B-B1202F7C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2B31B-C2BE-DAFB-B5DA-13AF9CB20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3BC00-2621-5C31-A821-D0BE74A44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427D2-321B-2584-E6E6-7ADF47041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E4185-3A48-4D05-83CC-6FC64A2BF0A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24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E4185-3A48-4D05-83CC-6FC64A2BF0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05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2A70-74D5-BE3D-1CA0-8E1DB6596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12547-BA40-2A72-3262-C109B305A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7849-ACDC-9B27-B867-9506BB5D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96A3-5719-312A-6E14-407B850B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28E91-8DCA-BC90-820E-65860A12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8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130B-FF8C-7070-C793-AEF5937E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902DF-ACEB-49C6-B786-58B207707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F4988-B20A-61D8-2D80-17926716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AD532-5897-E5B2-74F4-4BF35653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2A6FD-D785-D5E5-530F-59791B2D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27435-0760-3179-6645-16D471124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C5B1F-1AB9-FC43-FF90-5AE9F3F5E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7778-CB8F-1BA4-700E-3A8D6F0F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67D1D-7FB7-AD04-71FF-088FA652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BC80D-82A8-8715-A0AA-075731B6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1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AC8D-5480-0181-229E-32A0E4FA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0542-2838-6351-BD02-8105CBBDD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D2384-312E-F47D-7034-7B8CFA23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1994F-568C-786D-9796-88BC57D8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3D91B-A89E-76F7-C0DD-973A2613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244-5D47-162E-912F-F2B42048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C8425-FD49-9022-90F7-A3B207319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6450E-7CB0-F8DF-65FE-8D4A0808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6E4C2-1127-95AA-803D-AA836027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B8967-C9E0-B3EB-8020-0B67C08B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9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80C49-01A7-98A8-F0A2-B4A81367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A5131-D9BB-446E-46C8-8F15278E7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1B82-6CC1-B1EC-60DD-5FFB612A4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F16A3-1AD8-6617-8122-9F7BD642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D35A1-63FA-4510-6802-28EC03F52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92B40-8072-9439-4B86-A2D8BB89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1DC9-BF51-59EC-B816-C9A829EB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D3978-B09B-2DD3-3505-602FBDD50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7A8A3-F6D0-B28E-1EE8-FF9F8FE2D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44F96-0758-7CB1-1EF9-7FE2E4B7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0F297-FB93-0B96-54BD-2D8A8EAB2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DA76-D4FE-9E5E-5D9F-2BE6FC8F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80D5E-A513-44E1-A679-ABF16898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F21A8-408D-DDD3-FEA2-2BDF1CD1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6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E60B-99CD-18F3-CCAA-FE27A970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186DD-9BD9-C408-526F-0B91A4CD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485BC-8344-79AB-3178-197FD6A3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9F0B3-DCF1-D682-290D-EFF471FF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88505-486E-E159-70DF-E83B8E56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A09FF-A438-8391-FF5C-F1ECB3B5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485F8-7916-0B5A-D154-0C78F192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7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667A-A8A5-F636-8826-E5ECED78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F2CA-6960-0D24-DEB8-F572017F7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58DAA-C1CF-92A4-A6F1-4EFC99CA0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2EF6E-A8C7-95B7-3AF6-02984FE5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F8C0E-06BE-D21F-A13A-38539537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A728A-66BB-7B73-1D6C-82453C11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0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7D2A8-01FC-5D6B-E28D-508EE276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A10D5-0E56-F2AE-5F8C-ABC69294E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83435-1C1D-CB2B-2744-3E7C00426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65E45-DDC0-2D79-0531-7C71FB39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67EB9-EEF3-EB80-2FC4-DEA7B7A4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29D31-20D3-6BBC-F295-1335819B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2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7707E-804A-BC88-0B7E-5178B8B6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63634-F0F8-CC0D-0144-790242C9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0687A-A83A-7EF4-B31C-17784470E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1C3F5-F721-4AE0-B931-FB05073AE13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DBD48-E928-90F7-328E-A77872EE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BB07A-53A1-EC09-776B-B7D3E8139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3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ia25rOML2Q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4355-F68F-EA94-F643-96C4F9E57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3AE4A-4984-4585-B995-6B03595B9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E5368491-9A73-D4E7-66F5-448B31159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0B9E4-48A1-EBDE-6B14-05DDD42692C1}"/>
              </a:ext>
            </a:extLst>
          </p:cNvPr>
          <p:cNvSpPr txBox="1"/>
          <p:nvPr/>
        </p:nvSpPr>
        <p:spPr>
          <a:xfrm>
            <a:off x="6939644" y="3980407"/>
            <a:ext cx="655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Jubilee Year 2025: </a:t>
            </a:r>
          </a:p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Pilgrims of Hope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DCE3A-016D-D03B-6A8B-72944A69DA9D}"/>
              </a:ext>
            </a:extLst>
          </p:cNvPr>
          <p:cNvSpPr txBox="1"/>
          <p:nvPr/>
        </p:nvSpPr>
        <p:spPr>
          <a:xfrm>
            <a:off x="-70486" y="280706"/>
            <a:ext cx="5105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Celebration of the word </a:t>
            </a:r>
          </a:p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for primary schools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913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71377-15D9-A350-F1B9-B43ADA5D3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D63EAE59-2B37-4EDB-0F95-A2F67988E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27124FC6-C04C-1F62-6357-7915C4ED9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11" name="Picture 10" descr="A person wearing a blue head scarf&#10;&#10;Description automatically generated">
            <a:extLst>
              <a:ext uri="{FF2B5EF4-FFF2-40B4-BE49-F238E27FC236}">
                <a16:creationId xmlns:a16="http://schemas.microsoft.com/office/drawing/2014/main" id="{E41D58AB-EC27-F34E-12F7-5CFBDA3D1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1439050"/>
            <a:ext cx="6409597" cy="4272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7202-53F6-A841-D0EB-E562D651E3C6}"/>
              </a:ext>
            </a:extLst>
          </p:cNvPr>
          <p:cNvSpPr txBox="1"/>
          <p:nvPr/>
        </p:nvSpPr>
        <p:spPr>
          <a:xfrm>
            <a:off x="881893" y="2371457"/>
            <a:ext cx="27208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effectLst/>
                <a:latin typeface="Century Gothic" panose="020B0502020202020204" pitchFamily="34" charset="0"/>
              </a:rPr>
              <a:t>“There was no rain for years. Finding any water was very difficult.”</a:t>
            </a:r>
          </a:p>
          <a:p>
            <a:r>
              <a:rPr lang="en-GB" sz="2400" dirty="0" err="1">
                <a:latin typeface="Century Gothic" panose="020B0502020202020204" pitchFamily="34" charset="0"/>
              </a:rPr>
              <a:t>Chirri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5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F6BD4-7358-65C6-1776-3E8D0881C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1502-0AD5-A636-3BB7-BF9912CF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7C133017-F638-FE82-C731-C1D0A26DC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C8754E87-A3F6-D1F4-3B27-7A817FEC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4" name="Picture 3" descr="A chicken standing on the ground&#10;&#10;Description automatically generated">
            <a:extLst>
              <a:ext uri="{FF2B5EF4-FFF2-40B4-BE49-F238E27FC236}">
                <a16:creationId xmlns:a16="http://schemas.microsoft.com/office/drawing/2014/main" id="{C7F47A61-38BC-7355-2A89-31109A458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11" y="831531"/>
            <a:ext cx="7791833" cy="51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D12B-69AF-57B3-7A22-F86C20320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22935C88-E806-0ECB-AA7B-D17922783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F92F5A6C-9CBF-AF00-6CB1-5C00F1579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17" name="Picture 16" descr="A person feeding chickens in a shed&#10;&#10;Description automatically generated">
            <a:extLst>
              <a:ext uri="{FF2B5EF4-FFF2-40B4-BE49-F238E27FC236}">
                <a16:creationId xmlns:a16="http://schemas.microsoft.com/office/drawing/2014/main" id="{6F9C4EE8-CB95-7964-FF39-97D5FDD5C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11" y="849820"/>
            <a:ext cx="7791832" cy="519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8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3A419-5A60-C84A-B458-09061814E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E17E96F9-324F-029B-1757-82C3D5AB6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65073B84-EF74-577D-875D-603A00A54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6" name="Picture 5" descr="A person wearing a pink head wrap holding a chicken&#10;&#10;Description automatically generated">
            <a:extLst>
              <a:ext uri="{FF2B5EF4-FFF2-40B4-BE49-F238E27FC236}">
                <a16:creationId xmlns:a16="http://schemas.microsoft.com/office/drawing/2014/main" id="{8DE37EC1-B419-D5D9-437C-D7730E070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34" y="904680"/>
            <a:ext cx="7792410" cy="5194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6849E8-F8FB-3889-015F-8457D73FBACC}"/>
              </a:ext>
            </a:extLst>
          </p:cNvPr>
          <p:cNvSpPr txBox="1"/>
          <p:nvPr/>
        </p:nvSpPr>
        <p:spPr>
          <a:xfrm>
            <a:off x="1645920" y="6287026"/>
            <a:ext cx="9180576" cy="38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“Unity is strength. Let’s pull together to inspire. Let’s pull together to be strong.” </a:t>
            </a:r>
            <a:endParaRPr lang="en-GB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4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559C-3BB2-52BB-7743-65ADB9427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400A-10F6-83C8-F9D6-3C600E4D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C95C4795-AE6F-0F4E-D9BC-F898AB18F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03B493B9-A585-CD72-2E39-02610EBC3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C1E385-A8CF-8AAA-0743-3189DE612E68}"/>
              </a:ext>
            </a:extLst>
          </p:cNvPr>
          <p:cNvSpPr txBox="1"/>
          <p:nvPr/>
        </p:nvSpPr>
        <p:spPr>
          <a:xfrm>
            <a:off x="67590" y="1788817"/>
            <a:ext cx="12192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What can we do to celebrate 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Jubilee </a:t>
            </a:r>
            <a:r>
              <a:rPr lang="en-US" sz="3600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Year </a:t>
            </a:r>
            <a:r>
              <a:rPr lang="en-GB" sz="3600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deep faith,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lively hope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and </a:t>
            </a:r>
            <a:r>
              <a:rPr lang="en-GB" sz="3600" b="1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active charity</a:t>
            </a:r>
            <a:r>
              <a:rPr lang="en-US" sz="3600" dirty="0">
                <a:latin typeface="Century Gothic" panose="020B0502020202020204" pitchFamily="34" charset="0"/>
                <a:ea typeface="Calibri" panose="020F0502020204030204"/>
                <a:cs typeface="Calibri" panose="020F0502020204030204"/>
              </a:rPr>
              <a:t>? </a:t>
            </a:r>
          </a:p>
        </p:txBody>
      </p:sp>
      <p:pic>
        <p:nvPicPr>
          <p:cNvPr id="17" name="Graphic 17" descr="Shooting star">
            <a:extLst>
              <a:ext uri="{FF2B5EF4-FFF2-40B4-BE49-F238E27FC236}">
                <a16:creationId xmlns:a16="http://schemas.microsoft.com/office/drawing/2014/main" id="{0969F1FA-4C7A-4C9E-E55E-72F00203E4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689" y="264197"/>
            <a:ext cx="549093" cy="5232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959E11-2608-D29B-28D9-E58CB1AD683A}"/>
              </a:ext>
            </a:extLst>
          </p:cNvPr>
          <p:cNvSpPr/>
          <p:nvPr/>
        </p:nvSpPr>
        <p:spPr>
          <a:xfrm>
            <a:off x="5128794" y="26699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1" dirty="0">
                <a:solidFill>
                  <a:srgbClr val="008DA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solidFill>
                <a:srgbClr val="008DA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ue circle with yellow text and blue and white shoes&#10;&#10;Description automatically generated">
            <a:extLst>
              <a:ext uri="{FF2B5EF4-FFF2-40B4-BE49-F238E27FC236}">
                <a16:creationId xmlns:a16="http://schemas.microsoft.com/office/drawing/2014/main" id="{A3E1464E-B4D1-4F6D-5323-2D622EA88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" y="2551176"/>
            <a:ext cx="2852928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71A7-61B7-0664-7E58-53F4D94C9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3A78BFA4-5D95-BB27-C9E0-99E7F8061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873BEA59-D921-FEC4-B7BC-D7C824E07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2" name="Content Placeholder 4" descr="A map of a river and mountains&#10;&#10;Description automatically generated">
            <a:extLst>
              <a:ext uri="{FF2B5EF4-FFF2-40B4-BE49-F238E27FC236}">
                <a16:creationId xmlns:a16="http://schemas.microsoft.com/office/drawing/2014/main" id="{0B8FBD54-3325-8921-1883-06757A405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73" y="909065"/>
            <a:ext cx="8241654" cy="5822531"/>
          </a:xfrm>
          <a:prstGeom prst="rect">
            <a:avLst/>
          </a:prstGeom>
        </p:spPr>
      </p:pic>
      <p:pic>
        <p:nvPicPr>
          <p:cNvPr id="3" name="Graphic 17" descr="Shooting star">
            <a:extLst>
              <a:ext uri="{FF2B5EF4-FFF2-40B4-BE49-F238E27FC236}">
                <a16:creationId xmlns:a16="http://schemas.microsoft.com/office/drawing/2014/main" id="{552FEA0F-095A-60C0-D726-F4FE1B3F98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8689" y="264197"/>
            <a:ext cx="549093" cy="5232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F14486-48A9-E92B-E81E-4FFD10DC8104}"/>
              </a:ext>
            </a:extLst>
          </p:cNvPr>
          <p:cNvSpPr/>
          <p:nvPr/>
        </p:nvSpPr>
        <p:spPr>
          <a:xfrm>
            <a:off x="5128794" y="26699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1" dirty="0">
                <a:solidFill>
                  <a:srgbClr val="008DA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solidFill>
                <a:srgbClr val="008DA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59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A8CDB-2114-20A2-BDC6-D025EAD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504E-DDDE-BACE-12FC-CE80E754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BE4C65BF-145D-9446-1C6F-FD3F0EBBB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741E2D57-B28D-2F38-A21A-3C6902395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C86468-B61F-2477-C3BD-A08A15E1C7C8}"/>
              </a:ext>
            </a:extLst>
          </p:cNvPr>
          <p:cNvSpPr/>
          <p:nvPr/>
        </p:nvSpPr>
        <p:spPr>
          <a:xfrm>
            <a:off x="5128794" y="26699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  <p:pic>
        <p:nvPicPr>
          <p:cNvPr id="14" name="Graphic 17" descr="Shooting star">
            <a:extLst>
              <a:ext uri="{FF2B5EF4-FFF2-40B4-BE49-F238E27FC236}">
                <a16:creationId xmlns:a16="http://schemas.microsoft.com/office/drawing/2014/main" id="{BD10F43E-08DA-6C93-84DD-371B8669BC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689" y="264197"/>
            <a:ext cx="549093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AA8858-D43D-21AC-D91C-8DFB33C18003}"/>
              </a:ext>
            </a:extLst>
          </p:cNvPr>
          <p:cNvSpPr txBox="1"/>
          <p:nvPr/>
        </p:nvSpPr>
        <p:spPr>
          <a:xfrm>
            <a:off x="1519054" y="905767"/>
            <a:ext cx="104334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Let us pray:</a:t>
            </a:r>
          </a:p>
          <a:p>
            <a:pPr algn="l"/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God, our loving Father,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 this Jubilee year,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remind us of our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call to love creation.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Help us to work together to replant,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repair and renew.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442D0-3E24-4F2A-4311-CA19CDE6CFBB}"/>
              </a:ext>
            </a:extLst>
          </p:cNvPr>
          <p:cNvSpPr txBox="1"/>
          <p:nvPr/>
        </p:nvSpPr>
        <p:spPr>
          <a:xfrm>
            <a:off x="1519054" y="4599086"/>
            <a:ext cx="1033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i="0" dirty="0">
                <a:effectLst/>
                <a:latin typeface="Century Gothic" panose="020B0502020202020204" pitchFamily="34" charset="0"/>
              </a:rPr>
              <a:t>All: </a:t>
            </a:r>
            <a:r>
              <a:rPr lang="en-GB" sz="3000" b="1" i="0" dirty="0">
                <a:solidFill>
                  <a:srgbClr val="A5C400"/>
                </a:solidFill>
                <a:effectLst/>
                <a:latin typeface="Century Gothic" panose="020B0502020202020204" pitchFamily="34" charset="0"/>
              </a:rPr>
              <a:t>Guide us on our journey as pilgrims of hope. Amen.</a:t>
            </a:r>
          </a:p>
        </p:txBody>
      </p:sp>
    </p:spTree>
    <p:extLst>
      <p:ext uri="{BB962C8B-B14F-4D97-AF65-F5344CB8AC3E}">
        <p14:creationId xmlns:p14="http://schemas.microsoft.com/office/powerpoint/2010/main" val="2461178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F2D1F-8B44-935E-0CFF-9CCDA366F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D25C-07D1-1AF5-EBEC-715CFBBF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62D98811-6646-BAB0-B0F6-8F0D10CDB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1BCEA11D-4A6F-2E8A-312C-336D72C10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668C07-5161-EE20-0205-9AAC9C049910}"/>
              </a:ext>
            </a:extLst>
          </p:cNvPr>
          <p:cNvSpPr/>
          <p:nvPr/>
        </p:nvSpPr>
        <p:spPr>
          <a:xfrm>
            <a:off x="5128794" y="26699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  <p:pic>
        <p:nvPicPr>
          <p:cNvPr id="14" name="Graphic 17" descr="Shooting star">
            <a:extLst>
              <a:ext uri="{FF2B5EF4-FFF2-40B4-BE49-F238E27FC236}">
                <a16:creationId xmlns:a16="http://schemas.microsoft.com/office/drawing/2014/main" id="{79689E7C-748E-F82F-7C5A-BE9E11B1613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689" y="264197"/>
            <a:ext cx="549093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48D04B-E978-BBF0-2C0C-22349FBF68A3}"/>
              </a:ext>
            </a:extLst>
          </p:cNvPr>
          <p:cNvSpPr txBox="1"/>
          <p:nvPr/>
        </p:nvSpPr>
        <p:spPr>
          <a:xfrm>
            <a:off x="1519054" y="905767"/>
            <a:ext cx="104334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Let us pray:</a:t>
            </a:r>
          </a:p>
          <a:p>
            <a:pPr algn="l"/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Jesus, our light,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 this Jubilee year,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remind us of our call to love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our neighbours</a:t>
            </a: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and to set free those who suffer.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Help us to treat everyone with dignity;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to be fair, forgiving and kind.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FDFC9-D477-3C91-029B-F6E8F123BEEC}"/>
              </a:ext>
            </a:extLst>
          </p:cNvPr>
          <p:cNvSpPr txBox="1"/>
          <p:nvPr/>
        </p:nvSpPr>
        <p:spPr>
          <a:xfrm>
            <a:off x="1519054" y="4599086"/>
            <a:ext cx="1033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i="0" dirty="0">
                <a:effectLst/>
                <a:latin typeface="Century Gothic" panose="020B0502020202020204" pitchFamily="34" charset="0"/>
              </a:rPr>
              <a:t>All: </a:t>
            </a:r>
            <a:r>
              <a:rPr lang="en-GB" sz="3000" b="1" i="0" dirty="0">
                <a:solidFill>
                  <a:srgbClr val="A5C400"/>
                </a:solidFill>
                <a:effectLst/>
                <a:latin typeface="Century Gothic" panose="020B0502020202020204" pitchFamily="34" charset="0"/>
              </a:rPr>
              <a:t>Guide us on our journey as pilgrims of hope. Amen.</a:t>
            </a:r>
          </a:p>
        </p:txBody>
      </p:sp>
    </p:spTree>
    <p:extLst>
      <p:ext uri="{BB962C8B-B14F-4D97-AF65-F5344CB8AC3E}">
        <p14:creationId xmlns:p14="http://schemas.microsoft.com/office/powerpoint/2010/main" val="3110535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A43B1-E666-6522-9226-3B8DBCCD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4C25-25B0-0345-6DC3-D254D79D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C8251664-E264-393D-03B3-C1D273F9F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699C219F-3851-05D4-DA99-4E6C7DF3A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F0FAED-F188-F548-CD61-DDC16655317A}"/>
              </a:ext>
            </a:extLst>
          </p:cNvPr>
          <p:cNvSpPr/>
          <p:nvPr/>
        </p:nvSpPr>
        <p:spPr>
          <a:xfrm>
            <a:off x="5128794" y="26699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  <p:pic>
        <p:nvPicPr>
          <p:cNvPr id="14" name="Graphic 17" descr="Shooting star">
            <a:extLst>
              <a:ext uri="{FF2B5EF4-FFF2-40B4-BE49-F238E27FC236}">
                <a16:creationId xmlns:a16="http://schemas.microsoft.com/office/drawing/2014/main" id="{6F58418D-2769-E26A-DA11-96B1A12456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689" y="264197"/>
            <a:ext cx="549093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ACC50-9820-66CA-E796-0DB170578C9A}"/>
              </a:ext>
            </a:extLst>
          </p:cNvPr>
          <p:cNvSpPr txBox="1"/>
          <p:nvPr/>
        </p:nvSpPr>
        <p:spPr>
          <a:xfrm>
            <a:off x="1519054" y="905767"/>
            <a:ext cx="104334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Let us pray:</a:t>
            </a:r>
          </a:p>
          <a:p>
            <a:pPr algn="l"/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Holy Spirit, our inspiration,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 this Jubilee year,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remind us of our call to grow in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faith and love.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Help us to hear you in scripture, to see Jesus in others,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and to be united as God’s global family.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AED08-17CF-9CBF-779A-36539C8022CB}"/>
              </a:ext>
            </a:extLst>
          </p:cNvPr>
          <p:cNvSpPr txBox="1"/>
          <p:nvPr/>
        </p:nvSpPr>
        <p:spPr>
          <a:xfrm>
            <a:off x="1519054" y="4599086"/>
            <a:ext cx="1033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i="0" dirty="0">
                <a:effectLst/>
                <a:latin typeface="Century Gothic" panose="020B0502020202020204" pitchFamily="34" charset="0"/>
              </a:rPr>
              <a:t>All: </a:t>
            </a:r>
            <a:r>
              <a:rPr lang="en-GB" sz="3000" b="1" i="0" dirty="0">
                <a:solidFill>
                  <a:srgbClr val="A5C400"/>
                </a:solidFill>
                <a:effectLst/>
                <a:latin typeface="Century Gothic" panose="020B0502020202020204" pitchFamily="34" charset="0"/>
              </a:rPr>
              <a:t>Guide us on our journey as pilgrims of hope. Amen.</a:t>
            </a:r>
          </a:p>
        </p:txBody>
      </p:sp>
    </p:spTree>
    <p:extLst>
      <p:ext uri="{BB962C8B-B14F-4D97-AF65-F5344CB8AC3E}">
        <p14:creationId xmlns:p14="http://schemas.microsoft.com/office/powerpoint/2010/main" val="398474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FD81-00F5-96A9-3A8C-BCFA5650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4200-9C8E-7741-FA1D-FFC73E79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323CAEC8-ABE9-DD7A-4123-CE2D8EF76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F23F501A-19B3-C94C-8247-8433DB9A1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74120C-3D07-0F36-0EE6-8289153074A4}"/>
              </a:ext>
            </a:extLst>
          </p:cNvPr>
          <p:cNvSpPr/>
          <p:nvPr/>
        </p:nvSpPr>
        <p:spPr>
          <a:xfrm>
            <a:off x="5128794" y="266996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Graphic 17" descr="Shooting star">
            <a:extLst>
              <a:ext uri="{FF2B5EF4-FFF2-40B4-BE49-F238E27FC236}">
                <a16:creationId xmlns:a16="http://schemas.microsoft.com/office/drawing/2014/main" id="{50CA03EF-26EA-B83F-AF06-05D66DBE5EC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689" y="264197"/>
            <a:ext cx="549093" cy="523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F7061-209B-97A0-80DD-DECF295BB133}"/>
              </a:ext>
            </a:extLst>
          </p:cNvPr>
          <p:cNvSpPr txBox="1"/>
          <p:nvPr/>
        </p:nvSpPr>
        <p:spPr>
          <a:xfrm>
            <a:off x="1736865" y="2188627"/>
            <a:ext cx="87182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Let’s try hard to make this Jubilee Year 2025 a really special one where we can grow in hope, faith and love.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3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6A616-C9B2-8297-3A88-27564524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28EF446B-7FE3-1962-F91E-BDED38B96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4324BB52-2D3A-A188-E714-3729E7C5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BC89A-267D-5FAE-1E81-5999D7CCD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488" y="1272799"/>
            <a:ext cx="9105839" cy="5159117"/>
          </a:xfrm>
          <a:custGeom>
            <a:avLst/>
            <a:gdLst>
              <a:gd name="connsiteX0" fmla="*/ 0 w 9105839"/>
              <a:gd name="connsiteY0" fmla="*/ 0 h 5159117"/>
              <a:gd name="connsiteX1" fmla="*/ 751232 w 9105839"/>
              <a:gd name="connsiteY1" fmla="*/ 0 h 5159117"/>
              <a:gd name="connsiteX2" fmla="*/ 1502463 w 9105839"/>
              <a:gd name="connsiteY2" fmla="*/ 0 h 5159117"/>
              <a:gd name="connsiteX3" fmla="*/ 2071578 w 9105839"/>
              <a:gd name="connsiteY3" fmla="*/ 0 h 5159117"/>
              <a:gd name="connsiteX4" fmla="*/ 2731752 w 9105839"/>
              <a:gd name="connsiteY4" fmla="*/ 0 h 5159117"/>
              <a:gd name="connsiteX5" fmla="*/ 3300867 w 9105839"/>
              <a:gd name="connsiteY5" fmla="*/ 0 h 5159117"/>
              <a:gd name="connsiteX6" fmla="*/ 3869982 w 9105839"/>
              <a:gd name="connsiteY6" fmla="*/ 0 h 5159117"/>
              <a:gd name="connsiteX7" fmla="*/ 4439097 w 9105839"/>
              <a:gd name="connsiteY7" fmla="*/ 0 h 5159117"/>
              <a:gd name="connsiteX8" fmla="*/ 4735036 w 9105839"/>
              <a:gd name="connsiteY8" fmla="*/ 0 h 5159117"/>
              <a:gd name="connsiteX9" fmla="*/ 5395210 w 9105839"/>
              <a:gd name="connsiteY9" fmla="*/ 0 h 5159117"/>
              <a:gd name="connsiteX10" fmla="*/ 5691149 w 9105839"/>
              <a:gd name="connsiteY10" fmla="*/ 0 h 5159117"/>
              <a:gd name="connsiteX11" fmla="*/ 6260264 w 9105839"/>
              <a:gd name="connsiteY11" fmla="*/ 0 h 5159117"/>
              <a:gd name="connsiteX12" fmla="*/ 7011496 w 9105839"/>
              <a:gd name="connsiteY12" fmla="*/ 0 h 5159117"/>
              <a:gd name="connsiteX13" fmla="*/ 7762728 w 9105839"/>
              <a:gd name="connsiteY13" fmla="*/ 0 h 5159117"/>
              <a:gd name="connsiteX14" fmla="*/ 8422901 w 9105839"/>
              <a:gd name="connsiteY14" fmla="*/ 0 h 5159117"/>
              <a:gd name="connsiteX15" fmla="*/ 9105839 w 9105839"/>
              <a:gd name="connsiteY15" fmla="*/ 0 h 5159117"/>
              <a:gd name="connsiteX16" fmla="*/ 9105839 w 9105839"/>
              <a:gd name="connsiteY16" fmla="*/ 418462 h 5159117"/>
              <a:gd name="connsiteX17" fmla="*/ 9105839 w 9105839"/>
              <a:gd name="connsiteY17" fmla="*/ 991697 h 5159117"/>
              <a:gd name="connsiteX18" fmla="*/ 9105839 w 9105839"/>
              <a:gd name="connsiteY18" fmla="*/ 1564932 h 5159117"/>
              <a:gd name="connsiteX19" fmla="*/ 9105839 w 9105839"/>
              <a:gd name="connsiteY19" fmla="*/ 2086576 h 5159117"/>
              <a:gd name="connsiteX20" fmla="*/ 9105839 w 9105839"/>
              <a:gd name="connsiteY20" fmla="*/ 2762994 h 5159117"/>
              <a:gd name="connsiteX21" fmla="*/ 9105839 w 9105839"/>
              <a:gd name="connsiteY21" fmla="*/ 3233047 h 5159117"/>
              <a:gd name="connsiteX22" fmla="*/ 9105839 w 9105839"/>
              <a:gd name="connsiteY22" fmla="*/ 3909464 h 5159117"/>
              <a:gd name="connsiteX23" fmla="*/ 9105839 w 9105839"/>
              <a:gd name="connsiteY23" fmla="*/ 4379517 h 5159117"/>
              <a:gd name="connsiteX24" fmla="*/ 9105839 w 9105839"/>
              <a:gd name="connsiteY24" fmla="*/ 5159117 h 5159117"/>
              <a:gd name="connsiteX25" fmla="*/ 8354607 w 9105839"/>
              <a:gd name="connsiteY25" fmla="*/ 5159117 h 5159117"/>
              <a:gd name="connsiteX26" fmla="*/ 7876551 w 9105839"/>
              <a:gd name="connsiteY26" fmla="*/ 5159117 h 5159117"/>
              <a:gd name="connsiteX27" fmla="*/ 7216377 w 9105839"/>
              <a:gd name="connsiteY27" fmla="*/ 5159117 h 5159117"/>
              <a:gd name="connsiteX28" fmla="*/ 6920438 w 9105839"/>
              <a:gd name="connsiteY28" fmla="*/ 5159117 h 5159117"/>
              <a:gd name="connsiteX29" fmla="*/ 6169206 w 9105839"/>
              <a:gd name="connsiteY29" fmla="*/ 5159117 h 5159117"/>
              <a:gd name="connsiteX30" fmla="*/ 5691149 w 9105839"/>
              <a:gd name="connsiteY30" fmla="*/ 5159117 h 5159117"/>
              <a:gd name="connsiteX31" fmla="*/ 5122034 w 9105839"/>
              <a:gd name="connsiteY31" fmla="*/ 5159117 h 5159117"/>
              <a:gd name="connsiteX32" fmla="*/ 4735036 w 9105839"/>
              <a:gd name="connsiteY32" fmla="*/ 5159117 h 5159117"/>
              <a:gd name="connsiteX33" fmla="*/ 4074863 w 9105839"/>
              <a:gd name="connsiteY33" fmla="*/ 5159117 h 5159117"/>
              <a:gd name="connsiteX34" fmla="*/ 3323631 w 9105839"/>
              <a:gd name="connsiteY34" fmla="*/ 5159117 h 5159117"/>
              <a:gd name="connsiteX35" fmla="*/ 2845575 w 9105839"/>
              <a:gd name="connsiteY35" fmla="*/ 5159117 h 5159117"/>
              <a:gd name="connsiteX36" fmla="*/ 2094343 w 9105839"/>
              <a:gd name="connsiteY36" fmla="*/ 5159117 h 5159117"/>
              <a:gd name="connsiteX37" fmla="*/ 1525228 w 9105839"/>
              <a:gd name="connsiteY37" fmla="*/ 5159117 h 5159117"/>
              <a:gd name="connsiteX38" fmla="*/ 773996 w 9105839"/>
              <a:gd name="connsiteY38" fmla="*/ 5159117 h 5159117"/>
              <a:gd name="connsiteX39" fmla="*/ 0 w 9105839"/>
              <a:gd name="connsiteY39" fmla="*/ 5159117 h 5159117"/>
              <a:gd name="connsiteX40" fmla="*/ 0 w 9105839"/>
              <a:gd name="connsiteY40" fmla="*/ 4689064 h 5159117"/>
              <a:gd name="connsiteX41" fmla="*/ 0 w 9105839"/>
              <a:gd name="connsiteY41" fmla="*/ 4064238 h 5159117"/>
              <a:gd name="connsiteX42" fmla="*/ 0 w 9105839"/>
              <a:gd name="connsiteY42" fmla="*/ 3439411 h 5159117"/>
              <a:gd name="connsiteX43" fmla="*/ 0 w 9105839"/>
              <a:gd name="connsiteY43" fmla="*/ 2762994 h 5159117"/>
              <a:gd name="connsiteX44" fmla="*/ 0 w 9105839"/>
              <a:gd name="connsiteY44" fmla="*/ 2344532 h 5159117"/>
              <a:gd name="connsiteX45" fmla="*/ 0 w 9105839"/>
              <a:gd name="connsiteY45" fmla="*/ 1926070 h 5159117"/>
              <a:gd name="connsiteX46" fmla="*/ 0 w 9105839"/>
              <a:gd name="connsiteY46" fmla="*/ 1249653 h 5159117"/>
              <a:gd name="connsiteX47" fmla="*/ 0 w 9105839"/>
              <a:gd name="connsiteY47" fmla="*/ 728009 h 5159117"/>
              <a:gd name="connsiteX48" fmla="*/ 0 w 9105839"/>
              <a:gd name="connsiteY48" fmla="*/ 0 h 515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105839" h="5159117" fill="none" extrusionOk="0">
                <a:moveTo>
                  <a:pt x="0" y="0"/>
                </a:moveTo>
                <a:cubicBezTo>
                  <a:pt x="280661" y="-13824"/>
                  <a:pt x="431590" y="69544"/>
                  <a:pt x="751232" y="0"/>
                </a:cubicBezTo>
                <a:cubicBezTo>
                  <a:pt x="1070874" y="-69544"/>
                  <a:pt x="1272222" y="7204"/>
                  <a:pt x="1502463" y="0"/>
                </a:cubicBezTo>
                <a:cubicBezTo>
                  <a:pt x="1732704" y="-7204"/>
                  <a:pt x="1863080" y="39720"/>
                  <a:pt x="2071578" y="0"/>
                </a:cubicBezTo>
                <a:cubicBezTo>
                  <a:pt x="2280077" y="-39720"/>
                  <a:pt x="2581742" y="36135"/>
                  <a:pt x="2731752" y="0"/>
                </a:cubicBezTo>
                <a:cubicBezTo>
                  <a:pt x="2881762" y="-36135"/>
                  <a:pt x="3162348" y="23034"/>
                  <a:pt x="3300867" y="0"/>
                </a:cubicBezTo>
                <a:cubicBezTo>
                  <a:pt x="3439386" y="-23034"/>
                  <a:pt x="3637471" y="59032"/>
                  <a:pt x="3869982" y="0"/>
                </a:cubicBezTo>
                <a:cubicBezTo>
                  <a:pt x="4102493" y="-59032"/>
                  <a:pt x="4259545" y="61742"/>
                  <a:pt x="4439097" y="0"/>
                </a:cubicBezTo>
                <a:cubicBezTo>
                  <a:pt x="4618650" y="-61742"/>
                  <a:pt x="4638517" y="33032"/>
                  <a:pt x="4735036" y="0"/>
                </a:cubicBezTo>
                <a:cubicBezTo>
                  <a:pt x="4831555" y="-33032"/>
                  <a:pt x="5115619" y="65081"/>
                  <a:pt x="5395210" y="0"/>
                </a:cubicBezTo>
                <a:cubicBezTo>
                  <a:pt x="5674801" y="-65081"/>
                  <a:pt x="5572276" y="8389"/>
                  <a:pt x="5691149" y="0"/>
                </a:cubicBezTo>
                <a:cubicBezTo>
                  <a:pt x="5810022" y="-8389"/>
                  <a:pt x="6056890" y="722"/>
                  <a:pt x="6260264" y="0"/>
                </a:cubicBezTo>
                <a:cubicBezTo>
                  <a:pt x="6463639" y="-722"/>
                  <a:pt x="6827358" y="88982"/>
                  <a:pt x="7011496" y="0"/>
                </a:cubicBezTo>
                <a:cubicBezTo>
                  <a:pt x="7195634" y="-88982"/>
                  <a:pt x="7534843" y="71340"/>
                  <a:pt x="7762728" y="0"/>
                </a:cubicBezTo>
                <a:cubicBezTo>
                  <a:pt x="7990613" y="-71340"/>
                  <a:pt x="8165360" y="37067"/>
                  <a:pt x="8422901" y="0"/>
                </a:cubicBezTo>
                <a:cubicBezTo>
                  <a:pt x="8680442" y="-37067"/>
                  <a:pt x="8896053" y="6126"/>
                  <a:pt x="9105839" y="0"/>
                </a:cubicBezTo>
                <a:cubicBezTo>
                  <a:pt x="9117143" y="147229"/>
                  <a:pt x="9071390" y="286548"/>
                  <a:pt x="9105839" y="418462"/>
                </a:cubicBezTo>
                <a:cubicBezTo>
                  <a:pt x="9140288" y="550376"/>
                  <a:pt x="9047117" y="782630"/>
                  <a:pt x="9105839" y="991697"/>
                </a:cubicBezTo>
                <a:cubicBezTo>
                  <a:pt x="9164561" y="1200765"/>
                  <a:pt x="9072928" y="1326710"/>
                  <a:pt x="9105839" y="1564932"/>
                </a:cubicBezTo>
                <a:cubicBezTo>
                  <a:pt x="9138750" y="1803155"/>
                  <a:pt x="9068152" y="1907656"/>
                  <a:pt x="9105839" y="2086576"/>
                </a:cubicBezTo>
                <a:cubicBezTo>
                  <a:pt x="9143526" y="2265496"/>
                  <a:pt x="9088948" y="2624148"/>
                  <a:pt x="9105839" y="2762994"/>
                </a:cubicBezTo>
                <a:cubicBezTo>
                  <a:pt x="9122730" y="2901840"/>
                  <a:pt x="9093600" y="3060331"/>
                  <a:pt x="9105839" y="3233047"/>
                </a:cubicBezTo>
                <a:cubicBezTo>
                  <a:pt x="9118078" y="3405763"/>
                  <a:pt x="9087670" y="3750771"/>
                  <a:pt x="9105839" y="3909464"/>
                </a:cubicBezTo>
                <a:cubicBezTo>
                  <a:pt x="9124008" y="4068157"/>
                  <a:pt x="9078802" y="4173548"/>
                  <a:pt x="9105839" y="4379517"/>
                </a:cubicBezTo>
                <a:cubicBezTo>
                  <a:pt x="9132876" y="4585486"/>
                  <a:pt x="9039989" y="4952023"/>
                  <a:pt x="9105839" y="5159117"/>
                </a:cubicBezTo>
                <a:cubicBezTo>
                  <a:pt x="8944815" y="5162794"/>
                  <a:pt x="8722053" y="5117367"/>
                  <a:pt x="8354607" y="5159117"/>
                </a:cubicBezTo>
                <a:cubicBezTo>
                  <a:pt x="7987161" y="5200867"/>
                  <a:pt x="8048005" y="5120852"/>
                  <a:pt x="7876551" y="5159117"/>
                </a:cubicBezTo>
                <a:cubicBezTo>
                  <a:pt x="7705097" y="5197382"/>
                  <a:pt x="7419723" y="5138590"/>
                  <a:pt x="7216377" y="5159117"/>
                </a:cubicBezTo>
                <a:cubicBezTo>
                  <a:pt x="7013031" y="5179644"/>
                  <a:pt x="7015726" y="5132305"/>
                  <a:pt x="6920438" y="5159117"/>
                </a:cubicBezTo>
                <a:cubicBezTo>
                  <a:pt x="6825150" y="5185929"/>
                  <a:pt x="6324652" y="5082133"/>
                  <a:pt x="6169206" y="5159117"/>
                </a:cubicBezTo>
                <a:cubicBezTo>
                  <a:pt x="6013760" y="5236101"/>
                  <a:pt x="5846619" y="5134383"/>
                  <a:pt x="5691149" y="5159117"/>
                </a:cubicBezTo>
                <a:cubicBezTo>
                  <a:pt x="5535679" y="5183851"/>
                  <a:pt x="5404565" y="5093598"/>
                  <a:pt x="5122034" y="5159117"/>
                </a:cubicBezTo>
                <a:cubicBezTo>
                  <a:pt x="4839504" y="5224636"/>
                  <a:pt x="4824953" y="5155325"/>
                  <a:pt x="4735036" y="5159117"/>
                </a:cubicBezTo>
                <a:cubicBezTo>
                  <a:pt x="4645119" y="5162909"/>
                  <a:pt x="4299620" y="5088648"/>
                  <a:pt x="4074863" y="5159117"/>
                </a:cubicBezTo>
                <a:cubicBezTo>
                  <a:pt x="3850106" y="5229586"/>
                  <a:pt x="3560205" y="5074200"/>
                  <a:pt x="3323631" y="5159117"/>
                </a:cubicBezTo>
                <a:cubicBezTo>
                  <a:pt x="3087057" y="5244034"/>
                  <a:pt x="3078642" y="5121456"/>
                  <a:pt x="2845575" y="5159117"/>
                </a:cubicBezTo>
                <a:cubicBezTo>
                  <a:pt x="2612508" y="5196778"/>
                  <a:pt x="2363503" y="5105354"/>
                  <a:pt x="2094343" y="5159117"/>
                </a:cubicBezTo>
                <a:cubicBezTo>
                  <a:pt x="1825183" y="5212880"/>
                  <a:pt x="1785291" y="5153407"/>
                  <a:pt x="1525228" y="5159117"/>
                </a:cubicBezTo>
                <a:cubicBezTo>
                  <a:pt x="1265166" y="5164827"/>
                  <a:pt x="1134151" y="5138649"/>
                  <a:pt x="773996" y="5159117"/>
                </a:cubicBezTo>
                <a:cubicBezTo>
                  <a:pt x="413841" y="5179585"/>
                  <a:pt x="238154" y="5129227"/>
                  <a:pt x="0" y="5159117"/>
                </a:cubicBezTo>
                <a:cubicBezTo>
                  <a:pt x="-42686" y="4973527"/>
                  <a:pt x="45951" y="4904225"/>
                  <a:pt x="0" y="4689064"/>
                </a:cubicBezTo>
                <a:cubicBezTo>
                  <a:pt x="-45951" y="4473903"/>
                  <a:pt x="45742" y="4261480"/>
                  <a:pt x="0" y="4064238"/>
                </a:cubicBezTo>
                <a:cubicBezTo>
                  <a:pt x="-45742" y="3866996"/>
                  <a:pt x="50214" y="3675847"/>
                  <a:pt x="0" y="3439411"/>
                </a:cubicBezTo>
                <a:cubicBezTo>
                  <a:pt x="-50214" y="3202975"/>
                  <a:pt x="64106" y="3086495"/>
                  <a:pt x="0" y="2762994"/>
                </a:cubicBezTo>
                <a:cubicBezTo>
                  <a:pt x="-64106" y="2439493"/>
                  <a:pt x="9926" y="2506895"/>
                  <a:pt x="0" y="2344532"/>
                </a:cubicBezTo>
                <a:cubicBezTo>
                  <a:pt x="-9926" y="2182169"/>
                  <a:pt x="25290" y="2025064"/>
                  <a:pt x="0" y="1926070"/>
                </a:cubicBezTo>
                <a:cubicBezTo>
                  <a:pt x="-25290" y="1827076"/>
                  <a:pt x="54437" y="1409625"/>
                  <a:pt x="0" y="1249653"/>
                </a:cubicBezTo>
                <a:cubicBezTo>
                  <a:pt x="-54437" y="1089681"/>
                  <a:pt x="14911" y="980782"/>
                  <a:pt x="0" y="728009"/>
                </a:cubicBezTo>
                <a:cubicBezTo>
                  <a:pt x="-14911" y="475236"/>
                  <a:pt x="32440" y="209246"/>
                  <a:pt x="0" y="0"/>
                </a:cubicBezTo>
                <a:close/>
              </a:path>
              <a:path w="9105839" h="5159117" stroke="0" extrusionOk="0">
                <a:moveTo>
                  <a:pt x="0" y="0"/>
                </a:moveTo>
                <a:cubicBezTo>
                  <a:pt x="106786" y="-47948"/>
                  <a:pt x="255200" y="3849"/>
                  <a:pt x="478057" y="0"/>
                </a:cubicBezTo>
                <a:cubicBezTo>
                  <a:pt x="700914" y="-3849"/>
                  <a:pt x="695669" y="26932"/>
                  <a:pt x="773996" y="0"/>
                </a:cubicBezTo>
                <a:cubicBezTo>
                  <a:pt x="852323" y="-26932"/>
                  <a:pt x="1373267" y="82914"/>
                  <a:pt x="1525228" y="0"/>
                </a:cubicBezTo>
                <a:cubicBezTo>
                  <a:pt x="1677189" y="-82914"/>
                  <a:pt x="1832077" y="19581"/>
                  <a:pt x="2003285" y="0"/>
                </a:cubicBezTo>
                <a:cubicBezTo>
                  <a:pt x="2174493" y="-19581"/>
                  <a:pt x="2341679" y="46629"/>
                  <a:pt x="2481341" y="0"/>
                </a:cubicBezTo>
                <a:cubicBezTo>
                  <a:pt x="2621003" y="-46629"/>
                  <a:pt x="3002931" y="4087"/>
                  <a:pt x="3232573" y="0"/>
                </a:cubicBezTo>
                <a:cubicBezTo>
                  <a:pt x="3462215" y="-4087"/>
                  <a:pt x="3486158" y="14814"/>
                  <a:pt x="3619571" y="0"/>
                </a:cubicBezTo>
                <a:cubicBezTo>
                  <a:pt x="3752984" y="-14814"/>
                  <a:pt x="4110090" y="47173"/>
                  <a:pt x="4370803" y="0"/>
                </a:cubicBezTo>
                <a:cubicBezTo>
                  <a:pt x="4631516" y="-47173"/>
                  <a:pt x="4805522" y="89234"/>
                  <a:pt x="5122034" y="0"/>
                </a:cubicBezTo>
                <a:cubicBezTo>
                  <a:pt x="5438546" y="-89234"/>
                  <a:pt x="5507016" y="40724"/>
                  <a:pt x="5691149" y="0"/>
                </a:cubicBezTo>
                <a:cubicBezTo>
                  <a:pt x="5875282" y="-40724"/>
                  <a:pt x="6111210" y="72109"/>
                  <a:pt x="6442381" y="0"/>
                </a:cubicBezTo>
                <a:cubicBezTo>
                  <a:pt x="6773552" y="-72109"/>
                  <a:pt x="6745683" y="51751"/>
                  <a:pt x="6920438" y="0"/>
                </a:cubicBezTo>
                <a:cubicBezTo>
                  <a:pt x="7095193" y="-51751"/>
                  <a:pt x="7166471" y="55752"/>
                  <a:pt x="7398494" y="0"/>
                </a:cubicBezTo>
                <a:cubicBezTo>
                  <a:pt x="7630517" y="-55752"/>
                  <a:pt x="7747970" y="70024"/>
                  <a:pt x="8058668" y="0"/>
                </a:cubicBezTo>
                <a:cubicBezTo>
                  <a:pt x="8369366" y="-70024"/>
                  <a:pt x="8396017" y="53977"/>
                  <a:pt x="8536724" y="0"/>
                </a:cubicBezTo>
                <a:cubicBezTo>
                  <a:pt x="8677431" y="-53977"/>
                  <a:pt x="8911905" y="13544"/>
                  <a:pt x="9105839" y="0"/>
                </a:cubicBezTo>
                <a:cubicBezTo>
                  <a:pt x="9117632" y="271599"/>
                  <a:pt x="9060720" y="423690"/>
                  <a:pt x="9105839" y="676418"/>
                </a:cubicBezTo>
                <a:cubicBezTo>
                  <a:pt x="9150958" y="929146"/>
                  <a:pt x="9073243" y="999282"/>
                  <a:pt x="9105839" y="1301244"/>
                </a:cubicBezTo>
                <a:cubicBezTo>
                  <a:pt x="9138435" y="1603206"/>
                  <a:pt x="9033700" y="1627416"/>
                  <a:pt x="9105839" y="1926070"/>
                </a:cubicBezTo>
                <a:cubicBezTo>
                  <a:pt x="9177978" y="2224724"/>
                  <a:pt x="9084688" y="2209563"/>
                  <a:pt x="9105839" y="2344532"/>
                </a:cubicBezTo>
                <a:cubicBezTo>
                  <a:pt x="9126990" y="2479501"/>
                  <a:pt x="9077965" y="2719950"/>
                  <a:pt x="9105839" y="2814585"/>
                </a:cubicBezTo>
                <a:cubicBezTo>
                  <a:pt x="9133713" y="2909220"/>
                  <a:pt x="9057443" y="3220411"/>
                  <a:pt x="9105839" y="3439411"/>
                </a:cubicBezTo>
                <a:cubicBezTo>
                  <a:pt x="9154235" y="3658411"/>
                  <a:pt x="9056264" y="3725364"/>
                  <a:pt x="9105839" y="3961055"/>
                </a:cubicBezTo>
                <a:cubicBezTo>
                  <a:pt x="9155414" y="4196746"/>
                  <a:pt x="9074791" y="4242350"/>
                  <a:pt x="9105839" y="4431108"/>
                </a:cubicBezTo>
                <a:cubicBezTo>
                  <a:pt x="9136887" y="4619866"/>
                  <a:pt x="9043997" y="4926167"/>
                  <a:pt x="9105839" y="5159117"/>
                </a:cubicBezTo>
                <a:cubicBezTo>
                  <a:pt x="8926138" y="5183832"/>
                  <a:pt x="8726276" y="5152197"/>
                  <a:pt x="8536724" y="5159117"/>
                </a:cubicBezTo>
                <a:cubicBezTo>
                  <a:pt x="8347172" y="5166037"/>
                  <a:pt x="8094514" y="5093666"/>
                  <a:pt x="7967609" y="5159117"/>
                </a:cubicBezTo>
                <a:cubicBezTo>
                  <a:pt x="7840704" y="5224568"/>
                  <a:pt x="7730563" y="5112833"/>
                  <a:pt x="7580611" y="5159117"/>
                </a:cubicBezTo>
                <a:cubicBezTo>
                  <a:pt x="7430659" y="5205401"/>
                  <a:pt x="7172550" y="5131147"/>
                  <a:pt x="6920438" y="5159117"/>
                </a:cubicBezTo>
                <a:cubicBezTo>
                  <a:pt x="6668326" y="5187087"/>
                  <a:pt x="6618332" y="5115806"/>
                  <a:pt x="6533439" y="5159117"/>
                </a:cubicBezTo>
                <a:cubicBezTo>
                  <a:pt x="6448546" y="5202428"/>
                  <a:pt x="6051506" y="5150101"/>
                  <a:pt x="5873266" y="5159117"/>
                </a:cubicBezTo>
                <a:cubicBezTo>
                  <a:pt x="5695026" y="5168133"/>
                  <a:pt x="5714545" y="5154746"/>
                  <a:pt x="5577326" y="5159117"/>
                </a:cubicBezTo>
                <a:cubicBezTo>
                  <a:pt x="5440107" y="5163488"/>
                  <a:pt x="5174200" y="5134257"/>
                  <a:pt x="4917153" y="5159117"/>
                </a:cubicBezTo>
                <a:cubicBezTo>
                  <a:pt x="4660106" y="5183977"/>
                  <a:pt x="4710888" y="5113483"/>
                  <a:pt x="4530155" y="5159117"/>
                </a:cubicBezTo>
                <a:cubicBezTo>
                  <a:pt x="4349422" y="5204751"/>
                  <a:pt x="4328714" y="5125039"/>
                  <a:pt x="4234215" y="5159117"/>
                </a:cubicBezTo>
                <a:cubicBezTo>
                  <a:pt x="4139716" y="5193195"/>
                  <a:pt x="4023832" y="5127916"/>
                  <a:pt x="3847217" y="5159117"/>
                </a:cubicBezTo>
                <a:cubicBezTo>
                  <a:pt x="3670602" y="5190318"/>
                  <a:pt x="3512498" y="5109720"/>
                  <a:pt x="3187044" y="5159117"/>
                </a:cubicBezTo>
                <a:cubicBezTo>
                  <a:pt x="2861590" y="5208514"/>
                  <a:pt x="2901964" y="5150457"/>
                  <a:pt x="2800045" y="5159117"/>
                </a:cubicBezTo>
                <a:cubicBezTo>
                  <a:pt x="2698126" y="5167777"/>
                  <a:pt x="2627335" y="5128192"/>
                  <a:pt x="2504106" y="5159117"/>
                </a:cubicBezTo>
                <a:cubicBezTo>
                  <a:pt x="2380877" y="5190042"/>
                  <a:pt x="2198766" y="5143566"/>
                  <a:pt x="2117108" y="5159117"/>
                </a:cubicBezTo>
                <a:cubicBezTo>
                  <a:pt x="2035450" y="5174668"/>
                  <a:pt x="1803299" y="5122861"/>
                  <a:pt x="1639051" y="5159117"/>
                </a:cubicBezTo>
                <a:cubicBezTo>
                  <a:pt x="1474803" y="5195373"/>
                  <a:pt x="1262752" y="5095380"/>
                  <a:pt x="1069936" y="5159117"/>
                </a:cubicBezTo>
                <a:cubicBezTo>
                  <a:pt x="877121" y="5222854"/>
                  <a:pt x="773027" y="5147753"/>
                  <a:pt x="682938" y="5159117"/>
                </a:cubicBezTo>
                <a:cubicBezTo>
                  <a:pt x="592849" y="5170481"/>
                  <a:pt x="164492" y="5092863"/>
                  <a:pt x="0" y="5159117"/>
                </a:cubicBezTo>
                <a:cubicBezTo>
                  <a:pt x="-57179" y="4945107"/>
                  <a:pt x="56812" y="4790097"/>
                  <a:pt x="0" y="4585882"/>
                </a:cubicBezTo>
                <a:cubicBezTo>
                  <a:pt x="-56812" y="4381667"/>
                  <a:pt x="29168" y="4217387"/>
                  <a:pt x="0" y="4012647"/>
                </a:cubicBezTo>
                <a:cubicBezTo>
                  <a:pt x="-29168" y="3807907"/>
                  <a:pt x="57322" y="3696254"/>
                  <a:pt x="0" y="3439411"/>
                </a:cubicBezTo>
                <a:cubicBezTo>
                  <a:pt x="-57322" y="3182568"/>
                  <a:pt x="50608" y="3062423"/>
                  <a:pt x="0" y="2866176"/>
                </a:cubicBezTo>
                <a:cubicBezTo>
                  <a:pt x="-50608" y="2669929"/>
                  <a:pt x="9822" y="2459841"/>
                  <a:pt x="0" y="2344532"/>
                </a:cubicBezTo>
                <a:cubicBezTo>
                  <a:pt x="-9822" y="2229223"/>
                  <a:pt x="35195" y="1994078"/>
                  <a:pt x="0" y="1719706"/>
                </a:cubicBezTo>
                <a:cubicBezTo>
                  <a:pt x="-35195" y="1445334"/>
                  <a:pt x="60236" y="1305219"/>
                  <a:pt x="0" y="1146470"/>
                </a:cubicBezTo>
                <a:cubicBezTo>
                  <a:pt x="-60236" y="987721"/>
                  <a:pt x="3646" y="409362"/>
                  <a:pt x="0" y="0"/>
                </a:cubicBezTo>
                <a:close/>
              </a:path>
            </a:pathLst>
          </a:custGeom>
          <a:ln w="57150">
            <a:solidFill>
              <a:srgbClr val="A5C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333AB1-2242-2A8D-0A94-70842C1CC8F7}"/>
              </a:ext>
            </a:extLst>
          </p:cNvPr>
          <p:cNvSpPr txBox="1"/>
          <p:nvPr/>
        </p:nvSpPr>
        <p:spPr>
          <a:xfrm>
            <a:off x="1507671" y="1407660"/>
            <a:ext cx="5753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0" dirty="0">
                <a:effectLst/>
                <a:latin typeface="Century Gothic" panose="020B0502020202020204" pitchFamily="34" charset="0"/>
              </a:rPr>
              <a:t>Hope</a:t>
            </a:r>
            <a:r>
              <a:rPr lang="en-GB" sz="3200" b="0" i="0" dirty="0">
                <a:solidFill>
                  <a:srgbClr val="11264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3200" b="0" i="0" dirty="0">
                <a:effectLst/>
                <a:latin typeface="Century Gothic" panose="020B0502020202020204" pitchFamily="34" charset="0"/>
              </a:rPr>
              <a:t>does not disappoint, because God’s love has been poured into our hearts through the Holy Spirit that has been given to us” (</a:t>
            </a:r>
            <a:r>
              <a:rPr lang="en-GB" sz="3200" b="0" i="1" dirty="0">
                <a:effectLst/>
                <a:latin typeface="Century Gothic" panose="020B0502020202020204" pitchFamily="34" charset="0"/>
              </a:rPr>
              <a:t>Rom </a:t>
            </a:r>
            <a:r>
              <a:rPr lang="en-GB" sz="3200" b="0" i="0" dirty="0">
                <a:effectLst/>
                <a:latin typeface="Century Gothic" panose="020B0502020202020204" pitchFamily="34" charset="0"/>
              </a:rPr>
              <a:t>5:1-2.5)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pic>
        <p:nvPicPr>
          <p:cNvPr id="6" name="Graphic 14" descr="Candle">
            <a:extLst>
              <a:ext uri="{FF2B5EF4-FFF2-40B4-BE49-F238E27FC236}">
                <a16:creationId xmlns:a16="http://schemas.microsoft.com/office/drawing/2014/main" id="{DEDCC1B2-056E-EA83-841D-839DD2A43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6022" y="277404"/>
            <a:ext cx="575935" cy="57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BCD026-11F3-C30A-BC64-87C183CAC13C}"/>
              </a:ext>
            </a:extLst>
          </p:cNvPr>
          <p:cNvSpPr txBox="1"/>
          <p:nvPr/>
        </p:nvSpPr>
        <p:spPr>
          <a:xfrm>
            <a:off x="5106163" y="521350"/>
            <a:ext cx="6320790" cy="480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GB" sz="3600" b="1" i="1" dirty="0">
                <a:solidFill>
                  <a:srgbClr val="FF7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3600" b="1" i="1" dirty="0">
                <a:solidFill>
                  <a:srgbClr val="FF7F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ather</a:t>
            </a:r>
            <a:r>
              <a:rPr lang="en-GB" sz="36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GB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03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3F693-34C5-86EA-8986-8B61E743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8C074FA6-5680-6871-A4F5-FA2FCAC24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EAD7AA78-446B-6270-8935-EBE0FCACB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1D249D-D191-738F-24AB-88B91FE410F7}"/>
              </a:ext>
            </a:extLst>
          </p:cNvPr>
          <p:cNvSpPr/>
          <p:nvPr/>
        </p:nvSpPr>
        <p:spPr>
          <a:xfrm>
            <a:off x="5128794" y="26699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  <p:pic>
        <p:nvPicPr>
          <p:cNvPr id="11" name="Graphic 17" descr="Shooting star">
            <a:extLst>
              <a:ext uri="{FF2B5EF4-FFF2-40B4-BE49-F238E27FC236}">
                <a16:creationId xmlns:a16="http://schemas.microsoft.com/office/drawing/2014/main" id="{9C1BF17A-2326-2B0B-55EE-F2B71A8ADC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8689" y="264197"/>
            <a:ext cx="549093" cy="523220"/>
          </a:xfrm>
          <a:prstGeom prst="rect">
            <a:avLst/>
          </a:prstGeom>
        </p:spPr>
      </p:pic>
      <p:pic>
        <p:nvPicPr>
          <p:cNvPr id="9" name="Picture 8" descr="A blue card with white text&#10;&#10;Description automatically generated">
            <a:extLst>
              <a:ext uri="{FF2B5EF4-FFF2-40B4-BE49-F238E27FC236}">
                <a16:creationId xmlns:a16="http://schemas.microsoft.com/office/drawing/2014/main" id="{BE55DAAF-6780-130F-BF21-81D22CEFC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52" y="2048282"/>
            <a:ext cx="9219991" cy="32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8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39EA9-12CF-208A-203B-564C8518F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D2C46-8E0A-FB08-6231-8140EBD4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37988E1A-9528-196A-465C-47F14D77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C6ACFA97-6FC0-9B77-19D6-2260328A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3" name="Online Media 3" title="Jubilee for Schools Animation | CAFOD">
            <a:hlinkClick r:id="" action="ppaction://media"/>
            <a:extLst>
              <a:ext uri="{FF2B5EF4-FFF2-40B4-BE49-F238E27FC236}">
                <a16:creationId xmlns:a16="http://schemas.microsoft.com/office/drawing/2014/main" id="{F647CD04-5412-D5FD-6828-8672AF62A0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60413" y="1188681"/>
            <a:ext cx="8983586" cy="507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1AE78C-C8C7-8311-6AFC-0BA0D8C60C69}"/>
              </a:ext>
            </a:extLst>
          </p:cNvPr>
          <p:cNvSpPr txBox="1"/>
          <p:nvPr/>
        </p:nvSpPr>
        <p:spPr>
          <a:xfrm>
            <a:off x="5106163" y="521350"/>
            <a:ext cx="6320790" cy="480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GB" sz="3600" b="1" i="1" dirty="0">
                <a:solidFill>
                  <a:srgbClr val="FF7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3600" b="1" i="1" dirty="0">
                <a:solidFill>
                  <a:srgbClr val="FF7F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ather</a:t>
            </a:r>
            <a:r>
              <a:rPr lang="en-GB" sz="36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GB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14" descr="Candle">
            <a:extLst>
              <a:ext uri="{FF2B5EF4-FFF2-40B4-BE49-F238E27FC236}">
                <a16:creationId xmlns:a16="http://schemas.microsoft.com/office/drawing/2014/main" id="{902B1EED-9C84-9E6A-C685-D831DFE8E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6022" y="277404"/>
            <a:ext cx="575935" cy="5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7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A4FC-9A18-308E-B766-422A192B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3FDF-16BF-9396-5CF6-C5FCC7C2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4F8DB6F9-F3FE-BCB1-C66F-273297254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5746E742-CFF3-12C8-1CF1-AF9BEA64D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56E41-8F82-9DBA-C448-535D821F8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351" y="1076499"/>
            <a:ext cx="7713298" cy="5295996"/>
          </a:xfrm>
          <a:custGeom>
            <a:avLst/>
            <a:gdLst>
              <a:gd name="connsiteX0" fmla="*/ 0 w 7713298"/>
              <a:gd name="connsiteY0" fmla="*/ 0 h 5295996"/>
              <a:gd name="connsiteX1" fmla="*/ 593331 w 7713298"/>
              <a:gd name="connsiteY1" fmla="*/ 0 h 5295996"/>
              <a:gd name="connsiteX2" fmla="*/ 1109528 w 7713298"/>
              <a:gd name="connsiteY2" fmla="*/ 0 h 5295996"/>
              <a:gd name="connsiteX3" fmla="*/ 1702859 w 7713298"/>
              <a:gd name="connsiteY3" fmla="*/ 0 h 5295996"/>
              <a:gd name="connsiteX4" fmla="*/ 2373322 w 7713298"/>
              <a:gd name="connsiteY4" fmla="*/ 0 h 5295996"/>
              <a:gd name="connsiteX5" fmla="*/ 3043786 w 7713298"/>
              <a:gd name="connsiteY5" fmla="*/ 0 h 5295996"/>
              <a:gd name="connsiteX6" fmla="*/ 3714250 w 7713298"/>
              <a:gd name="connsiteY6" fmla="*/ 0 h 5295996"/>
              <a:gd name="connsiteX7" fmla="*/ 4461846 w 7713298"/>
              <a:gd name="connsiteY7" fmla="*/ 0 h 5295996"/>
              <a:gd name="connsiteX8" fmla="*/ 5055177 w 7713298"/>
              <a:gd name="connsiteY8" fmla="*/ 0 h 5295996"/>
              <a:gd name="connsiteX9" fmla="*/ 5725640 w 7713298"/>
              <a:gd name="connsiteY9" fmla="*/ 0 h 5295996"/>
              <a:gd name="connsiteX10" fmla="*/ 6318971 w 7713298"/>
              <a:gd name="connsiteY10" fmla="*/ 0 h 5295996"/>
              <a:gd name="connsiteX11" fmla="*/ 6912302 w 7713298"/>
              <a:gd name="connsiteY11" fmla="*/ 0 h 5295996"/>
              <a:gd name="connsiteX12" fmla="*/ 7713298 w 7713298"/>
              <a:gd name="connsiteY12" fmla="*/ 0 h 5295996"/>
              <a:gd name="connsiteX13" fmla="*/ 7713298 w 7713298"/>
              <a:gd name="connsiteY13" fmla="*/ 429564 h 5295996"/>
              <a:gd name="connsiteX14" fmla="*/ 7713298 w 7713298"/>
              <a:gd name="connsiteY14" fmla="*/ 1070968 h 5295996"/>
              <a:gd name="connsiteX15" fmla="*/ 7713298 w 7713298"/>
              <a:gd name="connsiteY15" fmla="*/ 1553492 h 5295996"/>
              <a:gd name="connsiteX16" fmla="*/ 7713298 w 7713298"/>
              <a:gd name="connsiteY16" fmla="*/ 2194896 h 5295996"/>
              <a:gd name="connsiteX17" fmla="*/ 7713298 w 7713298"/>
              <a:gd name="connsiteY17" fmla="*/ 2730380 h 5295996"/>
              <a:gd name="connsiteX18" fmla="*/ 7713298 w 7713298"/>
              <a:gd name="connsiteY18" fmla="*/ 3212904 h 5295996"/>
              <a:gd name="connsiteX19" fmla="*/ 7713298 w 7713298"/>
              <a:gd name="connsiteY19" fmla="*/ 3642468 h 5295996"/>
              <a:gd name="connsiteX20" fmla="*/ 7713298 w 7713298"/>
              <a:gd name="connsiteY20" fmla="*/ 4124992 h 5295996"/>
              <a:gd name="connsiteX21" fmla="*/ 7713298 w 7713298"/>
              <a:gd name="connsiteY21" fmla="*/ 4607517 h 5295996"/>
              <a:gd name="connsiteX22" fmla="*/ 7713298 w 7713298"/>
              <a:gd name="connsiteY22" fmla="*/ 5295996 h 5295996"/>
              <a:gd name="connsiteX23" fmla="*/ 7119967 w 7713298"/>
              <a:gd name="connsiteY23" fmla="*/ 5295996 h 5295996"/>
              <a:gd name="connsiteX24" fmla="*/ 6372371 w 7713298"/>
              <a:gd name="connsiteY24" fmla="*/ 5295996 h 5295996"/>
              <a:gd name="connsiteX25" fmla="*/ 5779040 w 7713298"/>
              <a:gd name="connsiteY25" fmla="*/ 5295996 h 5295996"/>
              <a:gd name="connsiteX26" fmla="*/ 5031444 w 7713298"/>
              <a:gd name="connsiteY26" fmla="*/ 5295996 h 5295996"/>
              <a:gd name="connsiteX27" fmla="*/ 4438113 w 7713298"/>
              <a:gd name="connsiteY27" fmla="*/ 5295996 h 5295996"/>
              <a:gd name="connsiteX28" fmla="*/ 3767649 w 7713298"/>
              <a:gd name="connsiteY28" fmla="*/ 5295996 h 5295996"/>
              <a:gd name="connsiteX29" fmla="*/ 3405718 w 7713298"/>
              <a:gd name="connsiteY29" fmla="*/ 5295996 h 5295996"/>
              <a:gd name="connsiteX30" fmla="*/ 2658121 w 7713298"/>
              <a:gd name="connsiteY30" fmla="*/ 5295996 h 5295996"/>
              <a:gd name="connsiteX31" fmla="*/ 2141924 w 7713298"/>
              <a:gd name="connsiteY31" fmla="*/ 5295996 h 5295996"/>
              <a:gd name="connsiteX32" fmla="*/ 1471460 w 7713298"/>
              <a:gd name="connsiteY32" fmla="*/ 5295996 h 5295996"/>
              <a:gd name="connsiteX33" fmla="*/ 1109528 w 7713298"/>
              <a:gd name="connsiteY33" fmla="*/ 5295996 h 5295996"/>
              <a:gd name="connsiteX34" fmla="*/ 0 w 7713298"/>
              <a:gd name="connsiteY34" fmla="*/ 5295996 h 5295996"/>
              <a:gd name="connsiteX35" fmla="*/ 0 w 7713298"/>
              <a:gd name="connsiteY35" fmla="*/ 4760512 h 5295996"/>
              <a:gd name="connsiteX36" fmla="*/ 0 w 7713298"/>
              <a:gd name="connsiteY36" fmla="*/ 4277988 h 5295996"/>
              <a:gd name="connsiteX37" fmla="*/ 0 w 7713298"/>
              <a:gd name="connsiteY37" fmla="*/ 3848424 h 5295996"/>
              <a:gd name="connsiteX38" fmla="*/ 0 w 7713298"/>
              <a:gd name="connsiteY38" fmla="*/ 3154060 h 5295996"/>
              <a:gd name="connsiteX39" fmla="*/ 0 w 7713298"/>
              <a:gd name="connsiteY39" fmla="*/ 2724496 h 5295996"/>
              <a:gd name="connsiteX40" fmla="*/ 0 w 7713298"/>
              <a:gd name="connsiteY40" fmla="*/ 2136052 h 5295996"/>
              <a:gd name="connsiteX41" fmla="*/ 0 w 7713298"/>
              <a:gd name="connsiteY41" fmla="*/ 1706488 h 5295996"/>
              <a:gd name="connsiteX42" fmla="*/ 0 w 7713298"/>
              <a:gd name="connsiteY42" fmla="*/ 1065084 h 5295996"/>
              <a:gd name="connsiteX43" fmla="*/ 0 w 7713298"/>
              <a:gd name="connsiteY43" fmla="*/ 0 h 529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13298" h="5295996" fill="none" extrusionOk="0">
                <a:moveTo>
                  <a:pt x="0" y="0"/>
                </a:moveTo>
                <a:cubicBezTo>
                  <a:pt x="294781" y="-39812"/>
                  <a:pt x="456206" y="7259"/>
                  <a:pt x="593331" y="0"/>
                </a:cubicBezTo>
                <a:cubicBezTo>
                  <a:pt x="730456" y="-7259"/>
                  <a:pt x="904582" y="52371"/>
                  <a:pt x="1109528" y="0"/>
                </a:cubicBezTo>
                <a:cubicBezTo>
                  <a:pt x="1314474" y="-52371"/>
                  <a:pt x="1510858" y="34954"/>
                  <a:pt x="1702859" y="0"/>
                </a:cubicBezTo>
                <a:cubicBezTo>
                  <a:pt x="1894860" y="-34954"/>
                  <a:pt x="2150726" y="18579"/>
                  <a:pt x="2373322" y="0"/>
                </a:cubicBezTo>
                <a:cubicBezTo>
                  <a:pt x="2595918" y="-18579"/>
                  <a:pt x="2801524" y="25206"/>
                  <a:pt x="3043786" y="0"/>
                </a:cubicBezTo>
                <a:cubicBezTo>
                  <a:pt x="3286048" y="-25206"/>
                  <a:pt x="3528276" y="4510"/>
                  <a:pt x="3714250" y="0"/>
                </a:cubicBezTo>
                <a:cubicBezTo>
                  <a:pt x="3900224" y="-4510"/>
                  <a:pt x="4242860" y="49082"/>
                  <a:pt x="4461846" y="0"/>
                </a:cubicBezTo>
                <a:cubicBezTo>
                  <a:pt x="4680832" y="-49082"/>
                  <a:pt x="4831522" y="47628"/>
                  <a:pt x="5055177" y="0"/>
                </a:cubicBezTo>
                <a:cubicBezTo>
                  <a:pt x="5278832" y="-47628"/>
                  <a:pt x="5521082" y="954"/>
                  <a:pt x="5725640" y="0"/>
                </a:cubicBezTo>
                <a:cubicBezTo>
                  <a:pt x="5930198" y="-954"/>
                  <a:pt x="6123078" y="57066"/>
                  <a:pt x="6318971" y="0"/>
                </a:cubicBezTo>
                <a:cubicBezTo>
                  <a:pt x="6514864" y="-57066"/>
                  <a:pt x="6689236" y="50950"/>
                  <a:pt x="6912302" y="0"/>
                </a:cubicBezTo>
                <a:cubicBezTo>
                  <a:pt x="7135368" y="-50950"/>
                  <a:pt x="7314764" y="87168"/>
                  <a:pt x="7713298" y="0"/>
                </a:cubicBezTo>
                <a:cubicBezTo>
                  <a:pt x="7733993" y="172345"/>
                  <a:pt x="7666075" y="292450"/>
                  <a:pt x="7713298" y="429564"/>
                </a:cubicBezTo>
                <a:cubicBezTo>
                  <a:pt x="7760521" y="566678"/>
                  <a:pt x="7678168" y="873750"/>
                  <a:pt x="7713298" y="1070968"/>
                </a:cubicBezTo>
                <a:cubicBezTo>
                  <a:pt x="7748428" y="1268186"/>
                  <a:pt x="7668502" y="1409595"/>
                  <a:pt x="7713298" y="1553492"/>
                </a:cubicBezTo>
                <a:cubicBezTo>
                  <a:pt x="7758094" y="1697389"/>
                  <a:pt x="7694432" y="1912576"/>
                  <a:pt x="7713298" y="2194896"/>
                </a:cubicBezTo>
                <a:cubicBezTo>
                  <a:pt x="7732164" y="2477216"/>
                  <a:pt x="7652990" y="2483901"/>
                  <a:pt x="7713298" y="2730380"/>
                </a:cubicBezTo>
                <a:cubicBezTo>
                  <a:pt x="7773606" y="2976859"/>
                  <a:pt x="7704523" y="3102115"/>
                  <a:pt x="7713298" y="3212904"/>
                </a:cubicBezTo>
                <a:cubicBezTo>
                  <a:pt x="7722073" y="3323693"/>
                  <a:pt x="7691268" y="3511166"/>
                  <a:pt x="7713298" y="3642468"/>
                </a:cubicBezTo>
                <a:cubicBezTo>
                  <a:pt x="7735328" y="3773770"/>
                  <a:pt x="7683308" y="3889935"/>
                  <a:pt x="7713298" y="4124992"/>
                </a:cubicBezTo>
                <a:cubicBezTo>
                  <a:pt x="7743288" y="4360049"/>
                  <a:pt x="7709349" y="4442564"/>
                  <a:pt x="7713298" y="4607517"/>
                </a:cubicBezTo>
                <a:cubicBezTo>
                  <a:pt x="7717247" y="4772470"/>
                  <a:pt x="7649952" y="4958016"/>
                  <a:pt x="7713298" y="5295996"/>
                </a:cubicBezTo>
                <a:cubicBezTo>
                  <a:pt x="7581062" y="5329957"/>
                  <a:pt x="7315406" y="5271489"/>
                  <a:pt x="7119967" y="5295996"/>
                </a:cubicBezTo>
                <a:cubicBezTo>
                  <a:pt x="6924528" y="5320503"/>
                  <a:pt x="6725641" y="5208261"/>
                  <a:pt x="6372371" y="5295996"/>
                </a:cubicBezTo>
                <a:cubicBezTo>
                  <a:pt x="6019101" y="5383731"/>
                  <a:pt x="5961375" y="5250153"/>
                  <a:pt x="5779040" y="5295996"/>
                </a:cubicBezTo>
                <a:cubicBezTo>
                  <a:pt x="5596705" y="5341839"/>
                  <a:pt x="5372059" y="5235733"/>
                  <a:pt x="5031444" y="5295996"/>
                </a:cubicBezTo>
                <a:cubicBezTo>
                  <a:pt x="4690829" y="5356259"/>
                  <a:pt x="4593943" y="5273880"/>
                  <a:pt x="4438113" y="5295996"/>
                </a:cubicBezTo>
                <a:cubicBezTo>
                  <a:pt x="4282283" y="5318112"/>
                  <a:pt x="3944980" y="5215810"/>
                  <a:pt x="3767649" y="5295996"/>
                </a:cubicBezTo>
                <a:cubicBezTo>
                  <a:pt x="3590318" y="5376182"/>
                  <a:pt x="3580734" y="5284831"/>
                  <a:pt x="3405718" y="5295996"/>
                </a:cubicBezTo>
                <a:cubicBezTo>
                  <a:pt x="3230702" y="5307161"/>
                  <a:pt x="2855472" y="5231823"/>
                  <a:pt x="2658121" y="5295996"/>
                </a:cubicBezTo>
                <a:cubicBezTo>
                  <a:pt x="2460770" y="5360169"/>
                  <a:pt x="2394389" y="5293358"/>
                  <a:pt x="2141924" y="5295996"/>
                </a:cubicBezTo>
                <a:cubicBezTo>
                  <a:pt x="1889459" y="5298634"/>
                  <a:pt x="1628836" y="5254268"/>
                  <a:pt x="1471460" y="5295996"/>
                </a:cubicBezTo>
                <a:cubicBezTo>
                  <a:pt x="1314084" y="5337724"/>
                  <a:pt x="1253330" y="5285976"/>
                  <a:pt x="1109528" y="5295996"/>
                </a:cubicBezTo>
                <a:cubicBezTo>
                  <a:pt x="965726" y="5306016"/>
                  <a:pt x="372695" y="5278652"/>
                  <a:pt x="0" y="5295996"/>
                </a:cubicBezTo>
                <a:cubicBezTo>
                  <a:pt x="-15485" y="5064026"/>
                  <a:pt x="1119" y="4990761"/>
                  <a:pt x="0" y="4760512"/>
                </a:cubicBezTo>
                <a:cubicBezTo>
                  <a:pt x="-1119" y="4530263"/>
                  <a:pt x="11871" y="4443467"/>
                  <a:pt x="0" y="4277988"/>
                </a:cubicBezTo>
                <a:cubicBezTo>
                  <a:pt x="-11871" y="4112509"/>
                  <a:pt x="49748" y="3939721"/>
                  <a:pt x="0" y="3848424"/>
                </a:cubicBezTo>
                <a:cubicBezTo>
                  <a:pt x="-49748" y="3757127"/>
                  <a:pt x="68311" y="3421697"/>
                  <a:pt x="0" y="3154060"/>
                </a:cubicBezTo>
                <a:cubicBezTo>
                  <a:pt x="-68311" y="2886423"/>
                  <a:pt x="47774" y="2835335"/>
                  <a:pt x="0" y="2724496"/>
                </a:cubicBezTo>
                <a:cubicBezTo>
                  <a:pt x="-47774" y="2613657"/>
                  <a:pt x="28025" y="2426240"/>
                  <a:pt x="0" y="2136052"/>
                </a:cubicBezTo>
                <a:cubicBezTo>
                  <a:pt x="-28025" y="1845864"/>
                  <a:pt x="6360" y="1810372"/>
                  <a:pt x="0" y="1706488"/>
                </a:cubicBezTo>
                <a:cubicBezTo>
                  <a:pt x="-6360" y="1602604"/>
                  <a:pt x="28142" y="1283349"/>
                  <a:pt x="0" y="1065084"/>
                </a:cubicBezTo>
                <a:cubicBezTo>
                  <a:pt x="-28142" y="846819"/>
                  <a:pt x="113907" y="417738"/>
                  <a:pt x="0" y="0"/>
                </a:cubicBezTo>
                <a:close/>
              </a:path>
              <a:path w="7713298" h="5295996" stroke="0" extrusionOk="0">
                <a:moveTo>
                  <a:pt x="0" y="0"/>
                </a:moveTo>
                <a:cubicBezTo>
                  <a:pt x="141642" y="-38083"/>
                  <a:pt x="312931" y="8808"/>
                  <a:pt x="516198" y="0"/>
                </a:cubicBezTo>
                <a:cubicBezTo>
                  <a:pt x="719465" y="-8808"/>
                  <a:pt x="722043" y="5232"/>
                  <a:pt x="878129" y="0"/>
                </a:cubicBezTo>
                <a:cubicBezTo>
                  <a:pt x="1034215" y="-5232"/>
                  <a:pt x="1255645" y="2828"/>
                  <a:pt x="1625726" y="0"/>
                </a:cubicBezTo>
                <a:cubicBezTo>
                  <a:pt x="1995807" y="-2828"/>
                  <a:pt x="2010918" y="35486"/>
                  <a:pt x="2141924" y="0"/>
                </a:cubicBezTo>
                <a:cubicBezTo>
                  <a:pt x="2272930" y="-35486"/>
                  <a:pt x="2475183" y="20299"/>
                  <a:pt x="2658121" y="0"/>
                </a:cubicBezTo>
                <a:cubicBezTo>
                  <a:pt x="2841059" y="-20299"/>
                  <a:pt x="3049171" y="84955"/>
                  <a:pt x="3405718" y="0"/>
                </a:cubicBezTo>
                <a:cubicBezTo>
                  <a:pt x="3762265" y="-84955"/>
                  <a:pt x="3663398" y="45763"/>
                  <a:pt x="3844782" y="0"/>
                </a:cubicBezTo>
                <a:cubicBezTo>
                  <a:pt x="4026166" y="-45763"/>
                  <a:pt x="4366526" y="47900"/>
                  <a:pt x="4592379" y="0"/>
                </a:cubicBezTo>
                <a:cubicBezTo>
                  <a:pt x="4818232" y="-47900"/>
                  <a:pt x="5108936" y="34493"/>
                  <a:pt x="5339976" y="0"/>
                </a:cubicBezTo>
                <a:cubicBezTo>
                  <a:pt x="5571016" y="-34493"/>
                  <a:pt x="5708941" y="19619"/>
                  <a:pt x="5933306" y="0"/>
                </a:cubicBezTo>
                <a:cubicBezTo>
                  <a:pt x="6157671" y="-19619"/>
                  <a:pt x="6443482" y="8868"/>
                  <a:pt x="6680903" y="0"/>
                </a:cubicBezTo>
                <a:cubicBezTo>
                  <a:pt x="6918324" y="-8868"/>
                  <a:pt x="7078252" y="55774"/>
                  <a:pt x="7197100" y="0"/>
                </a:cubicBezTo>
                <a:cubicBezTo>
                  <a:pt x="7315948" y="-55774"/>
                  <a:pt x="7591450" y="27106"/>
                  <a:pt x="7713298" y="0"/>
                </a:cubicBezTo>
                <a:cubicBezTo>
                  <a:pt x="7747582" y="248321"/>
                  <a:pt x="7671181" y="351096"/>
                  <a:pt x="7713298" y="641404"/>
                </a:cubicBezTo>
                <a:cubicBezTo>
                  <a:pt x="7755415" y="931712"/>
                  <a:pt x="7674719" y="981434"/>
                  <a:pt x="7713298" y="1229848"/>
                </a:cubicBezTo>
                <a:cubicBezTo>
                  <a:pt x="7751877" y="1478262"/>
                  <a:pt x="7683635" y="1674212"/>
                  <a:pt x="7713298" y="1818292"/>
                </a:cubicBezTo>
                <a:cubicBezTo>
                  <a:pt x="7742961" y="1962372"/>
                  <a:pt x="7702569" y="2183625"/>
                  <a:pt x="7713298" y="2459696"/>
                </a:cubicBezTo>
                <a:cubicBezTo>
                  <a:pt x="7724027" y="2735767"/>
                  <a:pt x="7636738" y="2972187"/>
                  <a:pt x="7713298" y="3101100"/>
                </a:cubicBezTo>
                <a:cubicBezTo>
                  <a:pt x="7789858" y="3230013"/>
                  <a:pt x="7683295" y="3526231"/>
                  <a:pt x="7713298" y="3742504"/>
                </a:cubicBezTo>
                <a:cubicBezTo>
                  <a:pt x="7743301" y="3958777"/>
                  <a:pt x="7706874" y="4017931"/>
                  <a:pt x="7713298" y="4172068"/>
                </a:cubicBezTo>
                <a:cubicBezTo>
                  <a:pt x="7719722" y="4326205"/>
                  <a:pt x="7660016" y="4444487"/>
                  <a:pt x="7713298" y="4654592"/>
                </a:cubicBezTo>
                <a:cubicBezTo>
                  <a:pt x="7766580" y="4864697"/>
                  <a:pt x="7705469" y="5007354"/>
                  <a:pt x="7713298" y="5295996"/>
                </a:cubicBezTo>
                <a:cubicBezTo>
                  <a:pt x="7593082" y="5334340"/>
                  <a:pt x="7416476" y="5265733"/>
                  <a:pt x="7197100" y="5295996"/>
                </a:cubicBezTo>
                <a:cubicBezTo>
                  <a:pt x="6977724" y="5326259"/>
                  <a:pt x="6737551" y="5279292"/>
                  <a:pt x="6603770" y="5295996"/>
                </a:cubicBezTo>
                <a:cubicBezTo>
                  <a:pt x="6469989" y="5312700"/>
                  <a:pt x="6385604" y="5273292"/>
                  <a:pt x="6241838" y="5295996"/>
                </a:cubicBezTo>
                <a:cubicBezTo>
                  <a:pt x="6098072" y="5318700"/>
                  <a:pt x="5953233" y="5277940"/>
                  <a:pt x="5879906" y="5295996"/>
                </a:cubicBezTo>
                <a:cubicBezTo>
                  <a:pt x="5806579" y="5314052"/>
                  <a:pt x="5522354" y="5231822"/>
                  <a:pt x="5286576" y="5295996"/>
                </a:cubicBezTo>
                <a:cubicBezTo>
                  <a:pt x="5050798" y="5360170"/>
                  <a:pt x="4967042" y="5262087"/>
                  <a:pt x="4847511" y="5295996"/>
                </a:cubicBezTo>
                <a:cubicBezTo>
                  <a:pt x="4727981" y="5329905"/>
                  <a:pt x="4465271" y="5286483"/>
                  <a:pt x="4177048" y="5295996"/>
                </a:cubicBezTo>
                <a:cubicBezTo>
                  <a:pt x="3888825" y="5305509"/>
                  <a:pt x="3854437" y="5285685"/>
                  <a:pt x="3737983" y="5295996"/>
                </a:cubicBezTo>
                <a:cubicBezTo>
                  <a:pt x="3621530" y="5306307"/>
                  <a:pt x="3223360" y="5254444"/>
                  <a:pt x="3067519" y="5295996"/>
                </a:cubicBezTo>
                <a:cubicBezTo>
                  <a:pt x="2911678" y="5337548"/>
                  <a:pt x="2827567" y="5286381"/>
                  <a:pt x="2705588" y="5295996"/>
                </a:cubicBezTo>
                <a:cubicBezTo>
                  <a:pt x="2583609" y="5305611"/>
                  <a:pt x="2209026" y="5235242"/>
                  <a:pt x="2035124" y="5295996"/>
                </a:cubicBezTo>
                <a:cubicBezTo>
                  <a:pt x="1861222" y="5356750"/>
                  <a:pt x="1734428" y="5257620"/>
                  <a:pt x="1596059" y="5295996"/>
                </a:cubicBezTo>
                <a:cubicBezTo>
                  <a:pt x="1457691" y="5334372"/>
                  <a:pt x="1403479" y="5258724"/>
                  <a:pt x="1234128" y="5295996"/>
                </a:cubicBezTo>
                <a:cubicBezTo>
                  <a:pt x="1064777" y="5333268"/>
                  <a:pt x="990171" y="5287196"/>
                  <a:pt x="795063" y="5295996"/>
                </a:cubicBezTo>
                <a:cubicBezTo>
                  <a:pt x="599956" y="5304796"/>
                  <a:pt x="301875" y="5251384"/>
                  <a:pt x="0" y="5295996"/>
                </a:cubicBezTo>
                <a:cubicBezTo>
                  <a:pt x="-37358" y="5124567"/>
                  <a:pt x="11601" y="4963801"/>
                  <a:pt x="0" y="4813472"/>
                </a:cubicBezTo>
                <a:cubicBezTo>
                  <a:pt x="-11601" y="4663143"/>
                  <a:pt x="40854" y="4540578"/>
                  <a:pt x="0" y="4383908"/>
                </a:cubicBezTo>
                <a:cubicBezTo>
                  <a:pt x="-40854" y="4227238"/>
                  <a:pt x="47044" y="4108671"/>
                  <a:pt x="0" y="3954344"/>
                </a:cubicBezTo>
                <a:cubicBezTo>
                  <a:pt x="-47044" y="3800017"/>
                  <a:pt x="8540" y="3476409"/>
                  <a:pt x="0" y="3312940"/>
                </a:cubicBezTo>
                <a:cubicBezTo>
                  <a:pt x="-8540" y="3149471"/>
                  <a:pt x="31068" y="3056177"/>
                  <a:pt x="0" y="2883376"/>
                </a:cubicBezTo>
                <a:cubicBezTo>
                  <a:pt x="-31068" y="2710575"/>
                  <a:pt x="60247" y="2499598"/>
                  <a:pt x="0" y="2294932"/>
                </a:cubicBezTo>
                <a:cubicBezTo>
                  <a:pt x="-60247" y="2090266"/>
                  <a:pt x="52918" y="1957344"/>
                  <a:pt x="0" y="1812408"/>
                </a:cubicBezTo>
                <a:cubicBezTo>
                  <a:pt x="-52918" y="1667472"/>
                  <a:pt x="58605" y="1419078"/>
                  <a:pt x="0" y="1223964"/>
                </a:cubicBezTo>
                <a:cubicBezTo>
                  <a:pt x="-58605" y="1028850"/>
                  <a:pt x="15240" y="846908"/>
                  <a:pt x="0" y="635520"/>
                </a:cubicBezTo>
                <a:cubicBezTo>
                  <a:pt x="-15240" y="424132"/>
                  <a:pt x="28149" y="291151"/>
                  <a:pt x="0" y="0"/>
                </a:cubicBezTo>
                <a:close/>
              </a:path>
            </a:pathLst>
          </a:custGeom>
          <a:ln w="57150">
            <a:solidFill>
              <a:srgbClr val="A5C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89B3C5-69D3-D9F5-E0DE-3033FD3B423D}"/>
              </a:ext>
            </a:extLst>
          </p:cNvPr>
          <p:cNvSpPr txBox="1"/>
          <p:nvPr/>
        </p:nvSpPr>
        <p:spPr>
          <a:xfrm>
            <a:off x="5106163" y="521350"/>
            <a:ext cx="6320790" cy="480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GB" sz="3600" b="1" i="1" dirty="0">
                <a:solidFill>
                  <a:srgbClr val="FF7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Gather</a:t>
            </a:r>
            <a:r>
              <a:rPr lang="en-GB" sz="36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GB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phic 14" descr="Candle">
            <a:extLst>
              <a:ext uri="{FF2B5EF4-FFF2-40B4-BE49-F238E27FC236}">
                <a16:creationId xmlns:a16="http://schemas.microsoft.com/office/drawing/2014/main" id="{6DC7A978-F45F-B9D9-3FA7-6DDFE71B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6022" y="277404"/>
            <a:ext cx="575935" cy="5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4CC5-F6E0-39C2-067D-E4E42CCA8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AADC-F272-FD2E-5CA6-81EC096C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C060EA92-A8BB-C063-4635-897A968A1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8BF0204D-1BCE-C2FC-73E3-A8E2D1C31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3DF57B-B74C-ED9A-1F85-FBFB0DB9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625" y="2055813"/>
            <a:ext cx="4669061" cy="4012475"/>
          </a:xfrm>
          <a:custGeom>
            <a:avLst/>
            <a:gdLst>
              <a:gd name="connsiteX0" fmla="*/ 0 w 4669061"/>
              <a:gd name="connsiteY0" fmla="*/ 0 h 4012475"/>
              <a:gd name="connsiteX1" fmla="*/ 443561 w 4669061"/>
              <a:gd name="connsiteY1" fmla="*/ 0 h 4012475"/>
              <a:gd name="connsiteX2" fmla="*/ 1073884 w 4669061"/>
              <a:gd name="connsiteY2" fmla="*/ 0 h 4012475"/>
              <a:gd name="connsiteX3" fmla="*/ 1610826 w 4669061"/>
              <a:gd name="connsiteY3" fmla="*/ 0 h 4012475"/>
              <a:gd name="connsiteX4" fmla="*/ 2194459 w 4669061"/>
              <a:gd name="connsiteY4" fmla="*/ 0 h 4012475"/>
              <a:gd name="connsiteX5" fmla="*/ 2871473 w 4669061"/>
              <a:gd name="connsiteY5" fmla="*/ 0 h 4012475"/>
              <a:gd name="connsiteX6" fmla="*/ 3361724 w 4669061"/>
              <a:gd name="connsiteY6" fmla="*/ 0 h 4012475"/>
              <a:gd name="connsiteX7" fmla="*/ 3992047 w 4669061"/>
              <a:gd name="connsiteY7" fmla="*/ 0 h 4012475"/>
              <a:gd name="connsiteX8" fmla="*/ 4669061 w 4669061"/>
              <a:gd name="connsiteY8" fmla="*/ 0 h 4012475"/>
              <a:gd name="connsiteX9" fmla="*/ 4669061 w 4669061"/>
              <a:gd name="connsiteY9" fmla="*/ 573211 h 4012475"/>
              <a:gd name="connsiteX10" fmla="*/ 4669061 w 4669061"/>
              <a:gd name="connsiteY10" fmla="*/ 1146421 h 4012475"/>
              <a:gd name="connsiteX11" fmla="*/ 4669061 w 4669061"/>
              <a:gd name="connsiteY11" fmla="*/ 1639383 h 4012475"/>
              <a:gd name="connsiteX12" fmla="*/ 4669061 w 4669061"/>
              <a:gd name="connsiteY12" fmla="*/ 2292843 h 4012475"/>
              <a:gd name="connsiteX13" fmla="*/ 4669061 w 4669061"/>
              <a:gd name="connsiteY13" fmla="*/ 2866054 h 4012475"/>
              <a:gd name="connsiteX14" fmla="*/ 4669061 w 4669061"/>
              <a:gd name="connsiteY14" fmla="*/ 3519514 h 4012475"/>
              <a:gd name="connsiteX15" fmla="*/ 4669061 w 4669061"/>
              <a:gd name="connsiteY15" fmla="*/ 4012475 h 4012475"/>
              <a:gd name="connsiteX16" fmla="*/ 4132119 w 4669061"/>
              <a:gd name="connsiteY16" fmla="*/ 4012475 h 4012475"/>
              <a:gd name="connsiteX17" fmla="*/ 3595177 w 4669061"/>
              <a:gd name="connsiteY17" fmla="*/ 4012475 h 4012475"/>
              <a:gd name="connsiteX18" fmla="*/ 2964854 w 4669061"/>
              <a:gd name="connsiteY18" fmla="*/ 4012475 h 4012475"/>
              <a:gd name="connsiteX19" fmla="*/ 2381221 w 4669061"/>
              <a:gd name="connsiteY19" fmla="*/ 4012475 h 4012475"/>
              <a:gd name="connsiteX20" fmla="*/ 1704207 w 4669061"/>
              <a:gd name="connsiteY20" fmla="*/ 4012475 h 4012475"/>
              <a:gd name="connsiteX21" fmla="*/ 1027193 w 4669061"/>
              <a:gd name="connsiteY21" fmla="*/ 4012475 h 4012475"/>
              <a:gd name="connsiteX22" fmla="*/ 0 w 4669061"/>
              <a:gd name="connsiteY22" fmla="*/ 4012475 h 4012475"/>
              <a:gd name="connsiteX23" fmla="*/ 0 w 4669061"/>
              <a:gd name="connsiteY23" fmla="*/ 3399140 h 4012475"/>
              <a:gd name="connsiteX24" fmla="*/ 0 w 4669061"/>
              <a:gd name="connsiteY24" fmla="*/ 2785804 h 4012475"/>
              <a:gd name="connsiteX25" fmla="*/ 0 w 4669061"/>
              <a:gd name="connsiteY25" fmla="*/ 2212593 h 4012475"/>
              <a:gd name="connsiteX26" fmla="*/ 0 w 4669061"/>
              <a:gd name="connsiteY26" fmla="*/ 1639383 h 4012475"/>
              <a:gd name="connsiteX27" fmla="*/ 0 w 4669061"/>
              <a:gd name="connsiteY27" fmla="*/ 1066172 h 4012475"/>
              <a:gd name="connsiteX28" fmla="*/ 0 w 4669061"/>
              <a:gd name="connsiteY28" fmla="*/ 613335 h 4012475"/>
              <a:gd name="connsiteX29" fmla="*/ 0 w 4669061"/>
              <a:gd name="connsiteY29" fmla="*/ 0 h 401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69061" h="4012475" fill="none" extrusionOk="0">
                <a:moveTo>
                  <a:pt x="0" y="0"/>
                </a:moveTo>
                <a:cubicBezTo>
                  <a:pt x="130201" y="-42895"/>
                  <a:pt x="321190" y="32586"/>
                  <a:pt x="443561" y="0"/>
                </a:cubicBezTo>
                <a:cubicBezTo>
                  <a:pt x="565932" y="-32586"/>
                  <a:pt x="868192" y="19739"/>
                  <a:pt x="1073884" y="0"/>
                </a:cubicBezTo>
                <a:cubicBezTo>
                  <a:pt x="1279576" y="-19739"/>
                  <a:pt x="1452097" y="51678"/>
                  <a:pt x="1610826" y="0"/>
                </a:cubicBezTo>
                <a:cubicBezTo>
                  <a:pt x="1769555" y="-51678"/>
                  <a:pt x="1988210" y="43022"/>
                  <a:pt x="2194459" y="0"/>
                </a:cubicBezTo>
                <a:cubicBezTo>
                  <a:pt x="2400708" y="-43022"/>
                  <a:pt x="2709733" y="29515"/>
                  <a:pt x="2871473" y="0"/>
                </a:cubicBezTo>
                <a:cubicBezTo>
                  <a:pt x="3033213" y="-29515"/>
                  <a:pt x="3165482" y="6821"/>
                  <a:pt x="3361724" y="0"/>
                </a:cubicBezTo>
                <a:cubicBezTo>
                  <a:pt x="3557966" y="-6821"/>
                  <a:pt x="3702449" y="64867"/>
                  <a:pt x="3992047" y="0"/>
                </a:cubicBezTo>
                <a:cubicBezTo>
                  <a:pt x="4281645" y="-64867"/>
                  <a:pt x="4331253" y="33157"/>
                  <a:pt x="4669061" y="0"/>
                </a:cubicBezTo>
                <a:cubicBezTo>
                  <a:pt x="4735756" y="148984"/>
                  <a:pt x="4649153" y="420582"/>
                  <a:pt x="4669061" y="573211"/>
                </a:cubicBezTo>
                <a:cubicBezTo>
                  <a:pt x="4688969" y="725840"/>
                  <a:pt x="4668677" y="1030000"/>
                  <a:pt x="4669061" y="1146421"/>
                </a:cubicBezTo>
                <a:cubicBezTo>
                  <a:pt x="4669445" y="1262842"/>
                  <a:pt x="4636267" y="1433287"/>
                  <a:pt x="4669061" y="1639383"/>
                </a:cubicBezTo>
                <a:cubicBezTo>
                  <a:pt x="4701855" y="1845479"/>
                  <a:pt x="4607619" y="2030359"/>
                  <a:pt x="4669061" y="2292843"/>
                </a:cubicBezTo>
                <a:cubicBezTo>
                  <a:pt x="4730503" y="2555327"/>
                  <a:pt x="4663228" y="2601117"/>
                  <a:pt x="4669061" y="2866054"/>
                </a:cubicBezTo>
                <a:cubicBezTo>
                  <a:pt x="4674894" y="3130991"/>
                  <a:pt x="4643788" y="3236749"/>
                  <a:pt x="4669061" y="3519514"/>
                </a:cubicBezTo>
                <a:cubicBezTo>
                  <a:pt x="4694334" y="3802279"/>
                  <a:pt x="4622857" y="3852334"/>
                  <a:pt x="4669061" y="4012475"/>
                </a:cubicBezTo>
                <a:cubicBezTo>
                  <a:pt x="4409458" y="4017494"/>
                  <a:pt x="4374606" y="4007802"/>
                  <a:pt x="4132119" y="4012475"/>
                </a:cubicBezTo>
                <a:cubicBezTo>
                  <a:pt x="3889632" y="4017148"/>
                  <a:pt x="3836554" y="3959558"/>
                  <a:pt x="3595177" y="4012475"/>
                </a:cubicBezTo>
                <a:cubicBezTo>
                  <a:pt x="3353800" y="4065392"/>
                  <a:pt x="3256599" y="3964296"/>
                  <a:pt x="2964854" y="4012475"/>
                </a:cubicBezTo>
                <a:cubicBezTo>
                  <a:pt x="2673109" y="4060654"/>
                  <a:pt x="2502868" y="3997279"/>
                  <a:pt x="2381221" y="4012475"/>
                </a:cubicBezTo>
                <a:cubicBezTo>
                  <a:pt x="2259574" y="4027671"/>
                  <a:pt x="1989335" y="3936535"/>
                  <a:pt x="1704207" y="4012475"/>
                </a:cubicBezTo>
                <a:cubicBezTo>
                  <a:pt x="1419079" y="4088415"/>
                  <a:pt x="1363606" y="3968906"/>
                  <a:pt x="1027193" y="4012475"/>
                </a:cubicBezTo>
                <a:cubicBezTo>
                  <a:pt x="690780" y="4056044"/>
                  <a:pt x="310580" y="3976828"/>
                  <a:pt x="0" y="4012475"/>
                </a:cubicBezTo>
                <a:cubicBezTo>
                  <a:pt x="-37391" y="3849734"/>
                  <a:pt x="25044" y="3621253"/>
                  <a:pt x="0" y="3399140"/>
                </a:cubicBezTo>
                <a:cubicBezTo>
                  <a:pt x="-25044" y="3177027"/>
                  <a:pt x="28586" y="2958169"/>
                  <a:pt x="0" y="2785804"/>
                </a:cubicBezTo>
                <a:cubicBezTo>
                  <a:pt x="-28586" y="2613439"/>
                  <a:pt x="2185" y="2366974"/>
                  <a:pt x="0" y="2212593"/>
                </a:cubicBezTo>
                <a:cubicBezTo>
                  <a:pt x="-2185" y="2058212"/>
                  <a:pt x="46315" y="1824795"/>
                  <a:pt x="0" y="1639383"/>
                </a:cubicBezTo>
                <a:cubicBezTo>
                  <a:pt x="-46315" y="1453971"/>
                  <a:pt x="41882" y="1317404"/>
                  <a:pt x="0" y="1066172"/>
                </a:cubicBezTo>
                <a:cubicBezTo>
                  <a:pt x="-41882" y="814940"/>
                  <a:pt x="53168" y="755506"/>
                  <a:pt x="0" y="613335"/>
                </a:cubicBezTo>
                <a:cubicBezTo>
                  <a:pt x="-53168" y="471164"/>
                  <a:pt x="43319" y="194364"/>
                  <a:pt x="0" y="0"/>
                </a:cubicBezTo>
                <a:close/>
              </a:path>
              <a:path w="4669061" h="4012475" stroke="0" extrusionOk="0">
                <a:moveTo>
                  <a:pt x="0" y="0"/>
                </a:moveTo>
                <a:cubicBezTo>
                  <a:pt x="263551" y="-62380"/>
                  <a:pt x="368637" y="54414"/>
                  <a:pt x="536942" y="0"/>
                </a:cubicBezTo>
                <a:cubicBezTo>
                  <a:pt x="705247" y="-54414"/>
                  <a:pt x="773323" y="13059"/>
                  <a:pt x="980503" y="0"/>
                </a:cubicBezTo>
                <a:cubicBezTo>
                  <a:pt x="1187683" y="-13059"/>
                  <a:pt x="1433623" y="33097"/>
                  <a:pt x="1657517" y="0"/>
                </a:cubicBezTo>
                <a:cubicBezTo>
                  <a:pt x="1881411" y="-33097"/>
                  <a:pt x="2031946" y="58361"/>
                  <a:pt x="2194459" y="0"/>
                </a:cubicBezTo>
                <a:cubicBezTo>
                  <a:pt x="2356972" y="-58361"/>
                  <a:pt x="2570426" y="21625"/>
                  <a:pt x="2731401" y="0"/>
                </a:cubicBezTo>
                <a:cubicBezTo>
                  <a:pt x="2892376" y="-21625"/>
                  <a:pt x="3092131" y="11252"/>
                  <a:pt x="3408415" y="0"/>
                </a:cubicBezTo>
                <a:cubicBezTo>
                  <a:pt x="3724699" y="-11252"/>
                  <a:pt x="3736480" y="36631"/>
                  <a:pt x="3898666" y="0"/>
                </a:cubicBezTo>
                <a:cubicBezTo>
                  <a:pt x="4060852" y="-36631"/>
                  <a:pt x="4441004" y="21929"/>
                  <a:pt x="4669061" y="0"/>
                </a:cubicBezTo>
                <a:cubicBezTo>
                  <a:pt x="4710448" y="254547"/>
                  <a:pt x="4621044" y="391949"/>
                  <a:pt x="4669061" y="653460"/>
                </a:cubicBezTo>
                <a:cubicBezTo>
                  <a:pt x="4717078" y="914971"/>
                  <a:pt x="4647786" y="976474"/>
                  <a:pt x="4669061" y="1146421"/>
                </a:cubicBezTo>
                <a:cubicBezTo>
                  <a:pt x="4690336" y="1316368"/>
                  <a:pt x="4641355" y="1561154"/>
                  <a:pt x="4669061" y="1719632"/>
                </a:cubicBezTo>
                <a:cubicBezTo>
                  <a:pt x="4696767" y="1878110"/>
                  <a:pt x="4663063" y="2150112"/>
                  <a:pt x="4669061" y="2332968"/>
                </a:cubicBezTo>
                <a:cubicBezTo>
                  <a:pt x="4675059" y="2515824"/>
                  <a:pt x="4655969" y="2563519"/>
                  <a:pt x="4669061" y="2785804"/>
                </a:cubicBezTo>
                <a:cubicBezTo>
                  <a:pt x="4682153" y="3008089"/>
                  <a:pt x="4608391" y="3153108"/>
                  <a:pt x="4669061" y="3359015"/>
                </a:cubicBezTo>
                <a:cubicBezTo>
                  <a:pt x="4729731" y="3564922"/>
                  <a:pt x="4612061" y="3782543"/>
                  <a:pt x="4669061" y="4012475"/>
                </a:cubicBezTo>
                <a:cubicBezTo>
                  <a:pt x="4461288" y="4046983"/>
                  <a:pt x="4300528" y="4007587"/>
                  <a:pt x="4085428" y="4012475"/>
                </a:cubicBezTo>
                <a:cubicBezTo>
                  <a:pt x="3870328" y="4017363"/>
                  <a:pt x="3582152" y="4007864"/>
                  <a:pt x="3408415" y="4012475"/>
                </a:cubicBezTo>
                <a:cubicBezTo>
                  <a:pt x="3234678" y="4017086"/>
                  <a:pt x="3030048" y="3947414"/>
                  <a:pt x="2824782" y="4012475"/>
                </a:cubicBezTo>
                <a:cubicBezTo>
                  <a:pt x="2619516" y="4077536"/>
                  <a:pt x="2560563" y="4002547"/>
                  <a:pt x="2381221" y="4012475"/>
                </a:cubicBezTo>
                <a:cubicBezTo>
                  <a:pt x="2201879" y="4022403"/>
                  <a:pt x="2029794" y="3996050"/>
                  <a:pt x="1890970" y="4012475"/>
                </a:cubicBezTo>
                <a:cubicBezTo>
                  <a:pt x="1752146" y="4028900"/>
                  <a:pt x="1528879" y="3980536"/>
                  <a:pt x="1213956" y="4012475"/>
                </a:cubicBezTo>
                <a:cubicBezTo>
                  <a:pt x="899033" y="4044414"/>
                  <a:pt x="840528" y="3977055"/>
                  <a:pt x="630323" y="4012475"/>
                </a:cubicBezTo>
                <a:cubicBezTo>
                  <a:pt x="420118" y="4047895"/>
                  <a:pt x="242597" y="3951478"/>
                  <a:pt x="0" y="4012475"/>
                </a:cubicBezTo>
                <a:cubicBezTo>
                  <a:pt x="-12946" y="3868549"/>
                  <a:pt x="38424" y="3590142"/>
                  <a:pt x="0" y="3439264"/>
                </a:cubicBezTo>
                <a:cubicBezTo>
                  <a:pt x="-38424" y="3288386"/>
                  <a:pt x="51155" y="3143465"/>
                  <a:pt x="0" y="2986428"/>
                </a:cubicBezTo>
                <a:cubicBezTo>
                  <a:pt x="-51155" y="2829391"/>
                  <a:pt x="21459" y="2730534"/>
                  <a:pt x="0" y="2533591"/>
                </a:cubicBezTo>
                <a:cubicBezTo>
                  <a:pt x="-21459" y="2336648"/>
                  <a:pt x="40435" y="2049145"/>
                  <a:pt x="0" y="1920256"/>
                </a:cubicBezTo>
                <a:cubicBezTo>
                  <a:pt x="-40435" y="1791367"/>
                  <a:pt x="28600" y="1619637"/>
                  <a:pt x="0" y="1427295"/>
                </a:cubicBezTo>
                <a:cubicBezTo>
                  <a:pt x="-28600" y="1234953"/>
                  <a:pt x="47735" y="976176"/>
                  <a:pt x="0" y="773834"/>
                </a:cubicBezTo>
                <a:cubicBezTo>
                  <a:pt x="-47735" y="571492"/>
                  <a:pt x="38995" y="270518"/>
                  <a:pt x="0" y="0"/>
                </a:cubicBezTo>
                <a:close/>
              </a:path>
            </a:pathLst>
          </a:custGeom>
          <a:ln w="57150">
            <a:solidFill>
              <a:srgbClr val="A5C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00C328-B09B-E77C-DA03-8DE9F15C1956}"/>
              </a:ext>
            </a:extLst>
          </p:cNvPr>
          <p:cNvSpPr txBox="1"/>
          <p:nvPr/>
        </p:nvSpPr>
        <p:spPr>
          <a:xfrm>
            <a:off x="838200" y="1518868"/>
            <a:ext cx="4372673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“Let us celebrate with  </a:t>
            </a:r>
          </a:p>
          <a:p>
            <a:pPr algn="ctr"/>
            <a:endParaRPr lang="en-US" sz="4000" dirty="0">
              <a:latin typeface="Century Gothic" panose="020B0502020202020204" pitchFamily="34" charset="0"/>
            </a:endParaRPr>
          </a:p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deep faith </a:t>
            </a: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lively hope </a:t>
            </a: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 active charity”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4EB59-B46F-AB9C-A2FB-A6EBD872A3CF}"/>
              </a:ext>
            </a:extLst>
          </p:cNvPr>
          <p:cNvSpPr txBox="1"/>
          <p:nvPr/>
        </p:nvSpPr>
        <p:spPr>
          <a:xfrm>
            <a:off x="5106163" y="521350"/>
            <a:ext cx="6320790" cy="480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GB" sz="3600" b="1" i="1" dirty="0">
                <a:solidFill>
                  <a:srgbClr val="FF7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3600" b="1" i="1" dirty="0">
                <a:solidFill>
                  <a:srgbClr val="FF7F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ather…</a:t>
            </a:r>
            <a:r>
              <a:rPr lang="en-GB" sz="36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GB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phic 14" descr="Candle">
            <a:extLst>
              <a:ext uri="{FF2B5EF4-FFF2-40B4-BE49-F238E27FC236}">
                <a16:creationId xmlns:a16="http://schemas.microsoft.com/office/drawing/2014/main" id="{4752BDD5-C41E-CDED-0E69-733B59080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6022" y="277404"/>
            <a:ext cx="575935" cy="5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C4313-0B90-0250-B5BB-8CFBCD6AB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ECFE-C982-4EC4-C442-2763D390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50138D18-A1E1-42A8-609D-C1BF4CA30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33EE8AA0-E959-DE1B-F7E5-6684A9FF5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3" name="Picture 2" descr="A picture containing indoor, child, person, table&#10;&#10;Description automatically generated">
            <a:extLst>
              <a:ext uri="{FF2B5EF4-FFF2-40B4-BE49-F238E27FC236}">
                <a16:creationId xmlns:a16="http://schemas.microsoft.com/office/drawing/2014/main" id="{927F0DAA-99C6-979E-3AFF-B0C860CBB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1" y="1413133"/>
            <a:ext cx="5181601" cy="3454400"/>
          </a:xfrm>
          <a:custGeom>
            <a:avLst/>
            <a:gdLst>
              <a:gd name="connsiteX0" fmla="*/ 0 w 5181601"/>
              <a:gd name="connsiteY0" fmla="*/ 0 h 3454400"/>
              <a:gd name="connsiteX1" fmla="*/ 420285 w 5181601"/>
              <a:gd name="connsiteY1" fmla="*/ 0 h 3454400"/>
              <a:gd name="connsiteX2" fmla="*/ 1047835 w 5181601"/>
              <a:gd name="connsiteY2" fmla="*/ 0 h 3454400"/>
              <a:gd name="connsiteX3" fmla="*/ 1571752 w 5181601"/>
              <a:gd name="connsiteY3" fmla="*/ 0 h 3454400"/>
              <a:gd name="connsiteX4" fmla="*/ 2147486 w 5181601"/>
              <a:gd name="connsiteY4" fmla="*/ 0 h 3454400"/>
              <a:gd name="connsiteX5" fmla="*/ 2826851 w 5181601"/>
              <a:gd name="connsiteY5" fmla="*/ 0 h 3454400"/>
              <a:gd name="connsiteX6" fmla="*/ 3298953 w 5181601"/>
              <a:gd name="connsiteY6" fmla="*/ 0 h 3454400"/>
              <a:gd name="connsiteX7" fmla="*/ 3926502 w 5181601"/>
              <a:gd name="connsiteY7" fmla="*/ 0 h 3454400"/>
              <a:gd name="connsiteX8" fmla="*/ 4398604 w 5181601"/>
              <a:gd name="connsiteY8" fmla="*/ 0 h 3454400"/>
              <a:gd name="connsiteX9" fmla="*/ 5181601 w 5181601"/>
              <a:gd name="connsiteY9" fmla="*/ 0 h 3454400"/>
              <a:gd name="connsiteX10" fmla="*/ 5181601 w 5181601"/>
              <a:gd name="connsiteY10" fmla="*/ 610277 h 3454400"/>
              <a:gd name="connsiteX11" fmla="*/ 5181601 w 5181601"/>
              <a:gd name="connsiteY11" fmla="*/ 1116923 h 3454400"/>
              <a:gd name="connsiteX12" fmla="*/ 5181601 w 5181601"/>
              <a:gd name="connsiteY12" fmla="*/ 1761744 h 3454400"/>
              <a:gd name="connsiteX13" fmla="*/ 5181601 w 5181601"/>
              <a:gd name="connsiteY13" fmla="*/ 2337477 h 3454400"/>
              <a:gd name="connsiteX14" fmla="*/ 5181601 w 5181601"/>
              <a:gd name="connsiteY14" fmla="*/ 3454400 h 3454400"/>
              <a:gd name="connsiteX15" fmla="*/ 4554052 w 5181601"/>
              <a:gd name="connsiteY15" fmla="*/ 3454400 h 3454400"/>
              <a:gd name="connsiteX16" fmla="*/ 3978318 w 5181601"/>
              <a:gd name="connsiteY16" fmla="*/ 3454400 h 3454400"/>
              <a:gd name="connsiteX17" fmla="*/ 3454401 w 5181601"/>
              <a:gd name="connsiteY17" fmla="*/ 3454400 h 3454400"/>
              <a:gd name="connsiteX18" fmla="*/ 2826851 w 5181601"/>
              <a:gd name="connsiteY18" fmla="*/ 3454400 h 3454400"/>
              <a:gd name="connsiteX19" fmla="*/ 2251118 w 5181601"/>
              <a:gd name="connsiteY19" fmla="*/ 3454400 h 3454400"/>
              <a:gd name="connsiteX20" fmla="*/ 1571752 w 5181601"/>
              <a:gd name="connsiteY20" fmla="*/ 3454400 h 3454400"/>
              <a:gd name="connsiteX21" fmla="*/ 892387 w 5181601"/>
              <a:gd name="connsiteY21" fmla="*/ 3454400 h 3454400"/>
              <a:gd name="connsiteX22" fmla="*/ 0 w 5181601"/>
              <a:gd name="connsiteY22" fmla="*/ 3454400 h 3454400"/>
              <a:gd name="connsiteX23" fmla="*/ 0 w 5181601"/>
              <a:gd name="connsiteY23" fmla="*/ 2844123 h 3454400"/>
              <a:gd name="connsiteX24" fmla="*/ 0 w 5181601"/>
              <a:gd name="connsiteY24" fmla="*/ 2233845 h 3454400"/>
              <a:gd name="connsiteX25" fmla="*/ 0 w 5181601"/>
              <a:gd name="connsiteY25" fmla="*/ 1658112 h 3454400"/>
              <a:gd name="connsiteX26" fmla="*/ 0 w 5181601"/>
              <a:gd name="connsiteY26" fmla="*/ 1082379 h 3454400"/>
              <a:gd name="connsiteX27" fmla="*/ 0 w 5181601"/>
              <a:gd name="connsiteY27" fmla="*/ 506645 h 3454400"/>
              <a:gd name="connsiteX28" fmla="*/ 0 w 5181601"/>
              <a:gd name="connsiteY28" fmla="*/ 0 h 34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81601" h="3454400" fill="none" extrusionOk="0">
                <a:moveTo>
                  <a:pt x="0" y="0"/>
                </a:moveTo>
                <a:cubicBezTo>
                  <a:pt x="188318" y="-22010"/>
                  <a:pt x="312301" y="35782"/>
                  <a:pt x="420285" y="0"/>
                </a:cubicBezTo>
                <a:cubicBezTo>
                  <a:pt x="528270" y="-35782"/>
                  <a:pt x="786025" y="72019"/>
                  <a:pt x="1047835" y="0"/>
                </a:cubicBezTo>
                <a:cubicBezTo>
                  <a:pt x="1309645" y="-72019"/>
                  <a:pt x="1438297" y="37262"/>
                  <a:pt x="1571752" y="0"/>
                </a:cubicBezTo>
                <a:cubicBezTo>
                  <a:pt x="1705207" y="-37262"/>
                  <a:pt x="1911544" y="12199"/>
                  <a:pt x="2147486" y="0"/>
                </a:cubicBezTo>
                <a:cubicBezTo>
                  <a:pt x="2383428" y="-12199"/>
                  <a:pt x="2600210" y="17877"/>
                  <a:pt x="2826851" y="0"/>
                </a:cubicBezTo>
                <a:cubicBezTo>
                  <a:pt x="3053492" y="-17877"/>
                  <a:pt x="3100007" y="24638"/>
                  <a:pt x="3298953" y="0"/>
                </a:cubicBezTo>
                <a:cubicBezTo>
                  <a:pt x="3497899" y="-24638"/>
                  <a:pt x="3758519" y="73055"/>
                  <a:pt x="3926502" y="0"/>
                </a:cubicBezTo>
                <a:cubicBezTo>
                  <a:pt x="4094485" y="-73055"/>
                  <a:pt x="4280726" y="1720"/>
                  <a:pt x="4398604" y="0"/>
                </a:cubicBezTo>
                <a:cubicBezTo>
                  <a:pt x="4516482" y="-1720"/>
                  <a:pt x="4898495" y="619"/>
                  <a:pt x="5181601" y="0"/>
                </a:cubicBezTo>
                <a:cubicBezTo>
                  <a:pt x="5233909" y="203632"/>
                  <a:pt x="5157025" y="436777"/>
                  <a:pt x="5181601" y="610277"/>
                </a:cubicBezTo>
                <a:cubicBezTo>
                  <a:pt x="5206177" y="783777"/>
                  <a:pt x="5160645" y="914040"/>
                  <a:pt x="5181601" y="1116923"/>
                </a:cubicBezTo>
                <a:cubicBezTo>
                  <a:pt x="5202557" y="1319806"/>
                  <a:pt x="5176312" y="1478615"/>
                  <a:pt x="5181601" y="1761744"/>
                </a:cubicBezTo>
                <a:cubicBezTo>
                  <a:pt x="5186890" y="2044873"/>
                  <a:pt x="5164785" y="2182171"/>
                  <a:pt x="5181601" y="2337477"/>
                </a:cubicBezTo>
                <a:cubicBezTo>
                  <a:pt x="5198417" y="2492783"/>
                  <a:pt x="5110854" y="3100784"/>
                  <a:pt x="5181601" y="3454400"/>
                </a:cubicBezTo>
                <a:cubicBezTo>
                  <a:pt x="5023061" y="3499982"/>
                  <a:pt x="4765244" y="3454335"/>
                  <a:pt x="4554052" y="3454400"/>
                </a:cubicBezTo>
                <a:cubicBezTo>
                  <a:pt x="4342860" y="3454465"/>
                  <a:pt x="4184739" y="3387077"/>
                  <a:pt x="3978318" y="3454400"/>
                </a:cubicBezTo>
                <a:cubicBezTo>
                  <a:pt x="3771897" y="3521723"/>
                  <a:pt x="3567898" y="3429591"/>
                  <a:pt x="3454401" y="3454400"/>
                </a:cubicBezTo>
                <a:cubicBezTo>
                  <a:pt x="3340904" y="3479209"/>
                  <a:pt x="3025315" y="3404153"/>
                  <a:pt x="2826851" y="3454400"/>
                </a:cubicBezTo>
                <a:cubicBezTo>
                  <a:pt x="2628387" y="3504647"/>
                  <a:pt x="2511819" y="3407768"/>
                  <a:pt x="2251118" y="3454400"/>
                </a:cubicBezTo>
                <a:cubicBezTo>
                  <a:pt x="1990417" y="3501032"/>
                  <a:pt x="1850963" y="3392095"/>
                  <a:pt x="1571752" y="3454400"/>
                </a:cubicBezTo>
                <a:cubicBezTo>
                  <a:pt x="1292541" y="3516705"/>
                  <a:pt x="1070684" y="3451573"/>
                  <a:pt x="892387" y="3454400"/>
                </a:cubicBezTo>
                <a:cubicBezTo>
                  <a:pt x="714091" y="3457227"/>
                  <a:pt x="429265" y="3373105"/>
                  <a:pt x="0" y="3454400"/>
                </a:cubicBezTo>
                <a:cubicBezTo>
                  <a:pt x="-67169" y="3238521"/>
                  <a:pt x="26903" y="3067047"/>
                  <a:pt x="0" y="2844123"/>
                </a:cubicBezTo>
                <a:cubicBezTo>
                  <a:pt x="-26903" y="2621199"/>
                  <a:pt x="3333" y="2470775"/>
                  <a:pt x="0" y="2233845"/>
                </a:cubicBezTo>
                <a:cubicBezTo>
                  <a:pt x="-3333" y="1996915"/>
                  <a:pt x="53268" y="1799058"/>
                  <a:pt x="0" y="1658112"/>
                </a:cubicBezTo>
                <a:cubicBezTo>
                  <a:pt x="-53268" y="1517166"/>
                  <a:pt x="35016" y="1346662"/>
                  <a:pt x="0" y="1082379"/>
                </a:cubicBezTo>
                <a:cubicBezTo>
                  <a:pt x="-35016" y="818096"/>
                  <a:pt x="17071" y="745916"/>
                  <a:pt x="0" y="506645"/>
                </a:cubicBezTo>
                <a:cubicBezTo>
                  <a:pt x="-17071" y="267374"/>
                  <a:pt x="38960" y="230887"/>
                  <a:pt x="0" y="0"/>
                </a:cubicBezTo>
                <a:close/>
              </a:path>
              <a:path w="5181601" h="3454400" stroke="0" extrusionOk="0">
                <a:moveTo>
                  <a:pt x="0" y="0"/>
                </a:moveTo>
                <a:cubicBezTo>
                  <a:pt x="189547" y="-22764"/>
                  <a:pt x="322845" y="52150"/>
                  <a:pt x="523917" y="0"/>
                </a:cubicBezTo>
                <a:cubicBezTo>
                  <a:pt x="724989" y="-52150"/>
                  <a:pt x="758098" y="39531"/>
                  <a:pt x="944203" y="0"/>
                </a:cubicBezTo>
                <a:cubicBezTo>
                  <a:pt x="1130308" y="-39531"/>
                  <a:pt x="1382431" y="64818"/>
                  <a:pt x="1623568" y="0"/>
                </a:cubicBezTo>
                <a:cubicBezTo>
                  <a:pt x="1864706" y="-64818"/>
                  <a:pt x="1919290" y="1886"/>
                  <a:pt x="2147486" y="0"/>
                </a:cubicBezTo>
                <a:cubicBezTo>
                  <a:pt x="2375682" y="-1886"/>
                  <a:pt x="2456667" y="56197"/>
                  <a:pt x="2671403" y="0"/>
                </a:cubicBezTo>
                <a:cubicBezTo>
                  <a:pt x="2886139" y="-56197"/>
                  <a:pt x="3148539" y="31224"/>
                  <a:pt x="3350769" y="0"/>
                </a:cubicBezTo>
                <a:cubicBezTo>
                  <a:pt x="3552999" y="-31224"/>
                  <a:pt x="3725995" y="54915"/>
                  <a:pt x="3822870" y="0"/>
                </a:cubicBezTo>
                <a:cubicBezTo>
                  <a:pt x="3919745" y="-54915"/>
                  <a:pt x="4345137" y="21800"/>
                  <a:pt x="4502236" y="0"/>
                </a:cubicBezTo>
                <a:cubicBezTo>
                  <a:pt x="4659335" y="-21800"/>
                  <a:pt x="4994497" y="9357"/>
                  <a:pt x="5181601" y="0"/>
                </a:cubicBezTo>
                <a:cubicBezTo>
                  <a:pt x="5248758" y="257746"/>
                  <a:pt x="5158711" y="307978"/>
                  <a:pt x="5181601" y="575733"/>
                </a:cubicBezTo>
                <a:cubicBezTo>
                  <a:pt x="5204491" y="843488"/>
                  <a:pt x="5148409" y="921840"/>
                  <a:pt x="5181601" y="1151467"/>
                </a:cubicBezTo>
                <a:cubicBezTo>
                  <a:pt x="5214793" y="1381094"/>
                  <a:pt x="5181097" y="1591300"/>
                  <a:pt x="5181601" y="1761744"/>
                </a:cubicBezTo>
                <a:cubicBezTo>
                  <a:pt x="5182105" y="1932188"/>
                  <a:pt x="5159196" y="2116131"/>
                  <a:pt x="5181601" y="2233845"/>
                </a:cubicBezTo>
                <a:cubicBezTo>
                  <a:pt x="5204006" y="2351559"/>
                  <a:pt x="5132229" y="2594131"/>
                  <a:pt x="5181601" y="2809579"/>
                </a:cubicBezTo>
                <a:cubicBezTo>
                  <a:pt x="5230973" y="3025027"/>
                  <a:pt x="5179364" y="3154552"/>
                  <a:pt x="5181601" y="3454400"/>
                </a:cubicBezTo>
                <a:cubicBezTo>
                  <a:pt x="4919046" y="3471519"/>
                  <a:pt x="4756879" y="3440606"/>
                  <a:pt x="4605868" y="3454400"/>
                </a:cubicBezTo>
                <a:cubicBezTo>
                  <a:pt x="4454857" y="3468194"/>
                  <a:pt x="4118007" y="3380138"/>
                  <a:pt x="3926502" y="3454400"/>
                </a:cubicBezTo>
                <a:cubicBezTo>
                  <a:pt x="3734997" y="3528662"/>
                  <a:pt x="3499640" y="3397686"/>
                  <a:pt x="3350769" y="3454400"/>
                </a:cubicBezTo>
                <a:cubicBezTo>
                  <a:pt x="3201898" y="3511114"/>
                  <a:pt x="3016725" y="3436955"/>
                  <a:pt x="2930483" y="3454400"/>
                </a:cubicBezTo>
                <a:cubicBezTo>
                  <a:pt x="2844241" y="3471845"/>
                  <a:pt x="2601801" y="3421493"/>
                  <a:pt x="2458382" y="3454400"/>
                </a:cubicBezTo>
                <a:cubicBezTo>
                  <a:pt x="2314963" y="3487307"/>
                  <a:pt x="1972889" y="3375826"/>
                  <a:pt x="1779016" y="3454400"/>
                </a:cubicBezTo>
                <a:cubicBezTo>
                  <a:pt x="1585143" y="3532974"/>
                  <a:pt x="1330864" y="3403893"/>
                  <a:pt x="1203283" y="3454400"/>
                </a:cubicBezTo>
                <a:cubicBezTo>
                  <a:pt x="1075702" y="3504907"/>
                  <a:pt x="903363" y="3449539"/>
                  <a:pt x="731181" y="3454400"/>
                </a:cubicBezTo>
                <a:cubicBezTo>
                  <a:pt x="558999" y="3459261"/>
                  <a:pt x="291706" y="3444526"/>
                  <a:pt x="0" y="3454400"/>
                </a:cubicBezTo>
                <a:cubicBezTo>
                  <a:pt x="-19009" y="3338810"/>
                  <a:pt x="22236" y="3213518"/>
                  <a:pt x="0" y="2982299"/>
                </a:cubicBezTo>
                <a:cubicBezTo>
                  <a:pt x="-22236" y="2751080"/>
                  <a:pt x="9838" y="2623164"/>
                  <a:pt x="0" y="2510197"/>
                </a:cubicBezTo>
                <a:cubicBezTo>
                  <a:pt x="-9838" y="2397230"/>
                  <a:pt x="7211" y="2141726"/>
                  <a:pt x="0" y="1899920"/>
                </a:cubicBezTo>
                <a:cubicBezTo>
                  <a:pt x="-7211" y="1658114"/>
                  <a:pt x="39341" y="1644380"/>
                  <a:pt x="0" y="1393275"/>
                </a:cubicBezTo>
                <a:cubicBezTo>
                  <a:pt x="-39341" y="1142170"/>
                  <a:pt x="63552" y="1015981"/>
                  <a:pt x="0" y="748453"/>
                </a:cubicBezTo>
                <a:cubicBezTo>
                  <a:pt x="-63552" y="480925"/>
                  <a:pt x="31007" y="353168"/>
                  <a:pt x="0" y="0"/>
                </a:cubicBezTo>
                <a:close/>
              </a:path>
            </a:pathLst>
          </a:custGeom>
          <a:ln w="57150">
            <a:solidFill>
              <a:srgbClr val="95CB4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7F44D-65F0-0CD6-EAAD-14250335BC68}"/>
              </a:ext>
            </a:extLst>
          </p:cNvPr>
          <p:cNvSpPr txBox="1"/>
          <p:nvPr/>
        </p:nvSpPr>
        <p:spPr>
          <a:xfrm>
            <a:off x="1460290" y="1525960"/>
            <a:ext cx="3583596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atin typeface="Century Gothic" panose="020B0502020202020204" pitchFamily="34" charset="0"/>
              </a:rPr>
              <a:t>A reading from the Gospel of Luke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CCCBF-C383-AAB7-CA8A-049EFE77FBC8}"/>
              </a:ext>
            </a:extLst>
          </p:cNvPr>
          <p:cNvSpPr txBox="1"/>
          <p:nvPr/>
        </p:nvSpPr>
        <p:spPr>
          <a:xfrm>
            <a:off x="5106163" y="510277"/>
            <a:ext cx="6320790" cy="480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GB" sz="3600" b="1" i="1" dirty="0">
                <a:solidFill>
                  <a:srgbClr val="A5C4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Wor</a:t>
            </a:r>
            <a:r>
              <a:rPr lang="en-GB" sz="3600" b="1" i="1" dirty="0">
                <a:solidFill>
                  <a:srgbClr val="A5C4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3600" i="1" dirty="0">
                <a:solidFill>
                  <a:srgbClr val="A5C4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GB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13" descr="Open Book">
            <a:extLst>
              <a:ext uri="{FF2B5EF4-FFF2-40B4-BE49-F238E27FC236}">
                <a16:creationId xmlns:a16="http://schemas.microsoft.com/office/drawing/2014/main" id="{A2DF7CF3-003F-79D4-58A8-BDB95B35F2A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2234" y="255761"/>
            <a:ext cx="717233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3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9B4FD-2B55-2989-887C-EAB8E79BD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4B26-C159-B9B0-239B-50480E4C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C9ED1D70-07EB-A2F1-78F7-367B0353B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A12EFE3E-587C-6651-F441-1862124D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C01C48-2445-6D99-36C0-F39456FD6521}"/>
              </a:ext>
            </a:extLst>
          </p:cNvPr>
          <p:cNvSpPr txBox="1"/>
          <p:nvPr/>
        </p:nvSpPr>
        <p:spPr>
          <a:xfrm>
            <a:off x="1729169" y="1393031"/>
            <a:ext cx="12318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“The Spirit of the Lord is upon me,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because he has chosen me to bring 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good news to the poor.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He has sent me to proclaim 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liberty to the captives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and recovery of sight to the blind,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to set free the oppressed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and announce that the time has come</a:t>
            </a:r>
            <a:b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 when the Lord will save his people.”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C51B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427F4-4638-52DD-22F4-EB458E9339EF}"/>
              </a:ext>
            </a:extLst>
          </p:cNvPr>
          <p:cNvSpPr txBox="1"/>
          <p:nvPr/>
        </p:nvSpPr>
        <p:spPr>
          <a:xfrm>
            <a:off x="5106163" y="496257"/>
            <a:ext cx="6320790" cy="480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GB" sz="3600" b="1" i="1" dirty="0">
                <a:solidFill>
                  <a:srgbClr val="A5C4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endParaRPr lang="en-GB" sz="3600" i="1" dirty="0">
              <a:solidFill>
                <a:srgbClr val="A5C4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en-GB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raphic 13" descr="Open Book">
            <a:extLst>
              <a:ext uri="{FF2B5EF4-FFF2-40B4-BE49-F238E27FC236}">
                <a16:creationId xmlns:a16="http://schemas.microsoft.com/office/drawing/2014/main" id="{85CF49BF-0E97-30A8-0DFE-081084AA58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2234" y="255761"/>
            <a:ext cx="717233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0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B3562-7083-D6D0-7C74-AE94D35A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9749-CAF9-79FD-A26E-7F1DB920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7D66F768-1B40-F6C9-37E4-99C8743EE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648D281B-5683-3A8E-12E5-D06D4DDA7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2BF2D3-979A-B7E1-658E-DC982F21BC4B}"/>
              </a:ext>
            </a:extLst>
          </p:cNvPr>
          <p:cNvSpPr txBox="1">
            <a:spLocks/>
          </p:cNvSpPr>
          <p:nvPr/>
        </p:nvSpPr>
        <p:spPr>
          <a:xfrm>
            <a:off x="2516702" y="1115668"/>
            <a:ext cx="7347785" cy="5501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i="1" dirty="0"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 i="1" dirty="0"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SACRED SILENCE…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i="1" dirty="0"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Century Gothic" panose="020B0502020202020204" pitchFamily="34" charset="0"/>
                <a:cs typeface="Arial" panose="020B0604020202020204" pitchFamily="34" charset="0"/>
              </a:rPr>
              <a:t>Jesus tells us today what his mission on earth was: </a:t>
            </a:r>
            <a:br>
              <a:rPr lang="en-US" sz="32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i="1" dirty="0"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to bring hope, peace and love 	to people’s hearts.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latin typeface="Century Gothic" panose="020B0502020202020204" pitchFamily="34" charset="0"/>
                <a:cs typeface="Arial" panose="020B0604020202020204" pitchFamily="34" charset="0"/>
              </a:rPr>
              <a:t>Can you remember </a:t>
            </a:r>
            <a:br>
              <a:rPr lang="en-US" sz="32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Century Gothic" panose="020B0502020202020204" pitchFamily="34" charset="0"/>
                <a:cs typeface="Arial" panose="020B0604020202020204" pitchFamily="34" charset="0"/>
              </a:rPr>
              <a:t>how he did this?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C51C8A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i="1" dirty="0">
              <a:solidFill>
                <a:srgbClr val="C51B8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C4C1F8-B3F8-E4AB-70D7-7F426387E60E}"/>
              </a:ext>
            </a:extLst>
          </p:cNvPr>
          <p:cNvSpPr/>
          <p:nvPr/>
        </p:nvSpPr>
        <p:spPr>
          <a:xfrm>
            <a:off x="5024250" y="317989"/>
            <a:ext cx="2332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51B8A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3600" b="1" i="1" dirty="0">
                <a:solidFill>
                  <a:srgbClr val="C51B8A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</a:t>
            </a:r>
            <a:r>
              <a:rPr kumimoji="0" lang="en-GB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51B8A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espond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C51B8A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Graphic 16" descr="Heart">
            <a:extLst>
              <a:ext uri="{FF2B5EF4-FFF2-40B4-BE49-F238E27FC236}">
                <a16:creationId xmlns:a16="http://schemas.microsoft.com/office/drawing/2014/main" id="{04672C6D-0F0D-371D-2F0A-43517A4C73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1497" y="325513"/>
            <a:ext cx="552753" cy="5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A74B1-3E34-86D2-606D-B62F3523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7BDEAC27-B13C-6CFF-43D2-41AFD565D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7F9FE034-F451-60A7-FF3D-C6DE921B6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2F8D939-A6C2-1979-3E91-51724FCC2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10" y="813240"/>
            <a:ext cx="7792410" cy="519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4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452</Words>
  <Application>Microsoft Office PowerPoint</Application>
  <PresentationFormat>Widescreen</PresentationFormat>
  <Paragraphs>70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Bailey</dc:creator>
  <cp:lastModifiedBy>Victoria Ahmed</cp:lastModifiedBy>
  <cp:revision>5</cp:revision>
  <dcterms:created xsi:type="dcterms:W3CDTF">2024-10-09T09:32:04Z</dcterms:created>
  <dcterms:modified xsi:type="dcterms:W3CDTF">2024-12-04T13:37:49Z</dcterms:modified>
</cp:coreProperties>
</file>