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5"/>
    <p:sldMasterId id="2147483680" r:id="rId6"/>
  </p:sldMasterIdLst>
  <p:notesMasterIdLst>
    <p:notesMasterId r:id="rId47"/>
  </p:notesMasterIdLst>
  <p:sldIdLst>
    <p:sldId id="315" r:id="rId7"/>
    <p:sldId id="318" r:id="rId8"/>
    <p:sldId id="317" r:id="rId9"/>
    <p:sldId id="319" r:id="rId10"/>
    <p:sldId id="320" r:id="rId11"/>
    <p:sldId id="321" r:id="rId12"/>
    <p:sldId id="322" r:id="rId13"/>
    <p:sldId id="323" r:id="rId14"/>
    <p:sldId id="324" r:id="rId15"/>
    <p:sldId id="325" r:id="rId16"/>
    <p:sldId id="326" r:id="rId17"/>
    <p:sldId id="327" r:id="rId18"/>
    <p:sldId id="359" r:id="rId19"/>
    <p:sldId id="328" r:id="rId20"/>
    <p:sldId id="329" r:id="rId21"/>
    <p:sldId id="330" r:id="rId22"/>
    <p:sldId id="334" r:id="rId23"/>
    <p:sldId id="332" r:id="rId24"/>
    <p:sldId id="335" r:id="rId25"/>
    <p:sldId id="336" r:id="rId26"/>
    <p:sldId id="337" r:id="rId27"/>
    <p:sldId id="338" r:id="rId28"/>
    <p:sldId id="340" r:id="rId29"/>
    <p:sldId id="341" r:id="rId30"/>
    <p:sldId id="339" r:id="rId31"/>
    <p:sldId id="342" r:id="rId32"/>
    <p:sldId id="344" r:id="rId33"/>
    <p:sldId id="345" r:id="rId34"/>
    <p:sldId id="343" r:id="rId35"/>
    <p:sldId id="347" r:id="rId36"/>
    <p:sldId id="348" r:id="rId37"/>
    <p:sldId id="349" r:id="rId38"/>
    <p:sldId id="350" r:id="rId39"/>
    <p:sldId id="351" r:id="rId40"/>
    <p:sldId id="352" r:id="rId41"/>
    <p:sldId id="353" r:id="rId42"/>
    <p:sldId id="355" r:id="rId43"/>
    <p:sldId id="356" r:id="rId44"/>
    <p:sldId id="357" r:id="rId45"/>
    <p:sldId id="35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400"/>
    <a:srgbClr val="409F4C"/>
    <a:srgbClr val="34ADAA"/>
    <a:srgbClr val="112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4D12B-9DF8-4061-BBE0-030250DC6455}" v="10" dt="2024-11-26T09:10:44.495"/>
  </p1510:revLst>
</p1510:revInfo>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581" autoAdjust="0"/>
  </p:normalViewPr>
  <p:slideViewPr>
    <p:cSldViewPr snapToGrid="0">
      <p:cViewPr varScale="1">
        <p:scale>
          <a:sx n="99" d="100"/>
          <a:sy n="99" d="100"/>
        </p:scale>
        <p:origin x="72" y="156"/>
      </p:cViewPr>
      <p:guideLst/>
    </p:cSldViewPr>
  </p:slideViewPr>
  <p:outlineViewPr>
    <p:cViewPr>
      <p:scale>
        <a:sx n="33" d="100"/>
        <a:sy n="33" d="100"/>
      </p:scale>
      <p:origin x="0" y="-2996"/>
    </p:cViewPr>
  </p:outlineViewPr>
  <p:notesTextViewPr>
    <p:cViewPr>
      <p:scale>
        <a:sx n="1" d="1"/>
        <a:sy n="1" d="1"/>
      </p:scale>
      <p:origin x="0" y="0"/>
    </p:cViewPr>
  </p:notesTextViewPr>
  <p:sorterViewPr>
    <p:cViewPr>
      <p:scale>
        <a:sx n="100" d="100"/>
        <a:sy n="100" d="100"/>
      </p:scale>
      <p:origin x="0" y="-10764"/>
    </p:cViewPr>
  </p:sorterViewPr>
  <p:notesViewPr>
    <p:cSldViewPr snapToGrid="0">
      <p:cViewPr varScale="1">
        <p:scale>
          <a:sx n="48" d="100"/>
          <a:sy n="48"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F7D4D12B-9DF8-4061-BBE0-030250DC6455}"/>
    <pc:docChg chg="undo custSel delSld modSld delMainMaster">
      <pc:chgData name="Victoria Ahmed" userId="d7b2ef2b-6674-4efc-b11b-0c38a2fd5536" providerId="ADAL" clId="{F7D4D12B-9DF8-4061-BBE0-030250DC6455}" dt="2024-11-26T09:10:44.495" v="60"/>
      <pc:docMkLst>
        <pc:docMk/>
      </pc:docMkLst>
      <pc:sldChg chg="addSp delSp modSp mod delAnim modNotesTx">
        <pc:chgData name="Victoria Ahmed" userId="d7b2ef2b-6674-4efc-b11b-0c38a2fd5536" providerId="ADAL" clId="{F7D4D12B-9DF8-4061-BBE0-030250DC6455}" dt="2024-11-26T09:08:53.367" v="46" actId="1076"/>
        <pc:sldMkLst>
          <pc:docMk/>
          <pc:sldMk cId="3405053360" sldId="315"/>
        </pc:sldMkLst>
        <pc:spChg chg="add del mod">
          <ac:chgData name="Victoria Ahmed" userId="d7b2ef2b-6674-4efc-b11b-0c38a2fd5536" providerId="ADAL" clId="{F7D4D12B-9DF8-4061-BBE0-030250DC6455}" dt="2024-11-26T09:03:44.434" v="1" actId="478"/>
          <ac:spMkLst>
            <pc:docMk/>
            <pc:sldMk cId="3405053360" sldId="315"/>
            <ac:spMk id="3" creationId="{91EA33A7-C64F-6E46-A069-4F55127E21E2}"/>
          </ac:spMkLst>
        </pc:spChg>
        <pc:picChg chg="del">
          <ac:chgData name="Victoria Ahmed" userId="d7b2ef2b-6674-4efc-b11b-0c38a2fd5536" providerId="ADAL" clId="{F7D4D12B-9DF8-4061-BBE0-030250DC6455}" dt="2024-11-26T09:03:42.095" v="0" actId="478"/>
          <ac:picMkLst>
            <pc:docMk/>
            <pc:sldMk cId="3405053360" sldId="315"/>
            <ac:picMk id="4" creationId="{0FC8014A-F42C-B69D-2A34-B91CADD90C58}"/>
          </ac:picMkLst>
        </pc:picChg>
        <pc:picChg chg="add mod">
          <ac:chgData name="Victoria Ahmed" userId="d7b2ef2b-6674-4efc-b11b-0c38a2fd5536" providerId="ADAL" clId="{F7D4D12B-9DF8-4061-BBE0-030250DC6455}" dt="2024-11-26T09:08:53.367" v="46" actId="1076"/>
          <ac:picMkLst>
            <pc:docMk/>
            <pc:sldMk cId="3405053360" sldId="315"/>
            <ac:picMk id="6" creationId="{595D67E2-BABE-D485-F8AA-3A3390DF893C}"/>
          </ac:picMkLst>
        </pc:picChg>
      </pc:sldChg>
      <pc:sldChg chg="del">
        <pc:chgData name="Victoria Ahmed" userId="d7b2ef2b-6674-4efc-b11b-0c38a2fd5536" providerId="ADAL" clId="{F7D4D12B-9DF8-4061-BBE0-030250DC6455}" dt="2024-11-26T09:04:40.939" v="31" actId="47"/>
        <pc:sldMkLst>
          <pc:docMk/>
          <pc:sldMk cId="2556379174" sldId="316"/>
        </pc:sldMkLst>
      </pc:sldChg>
      <pc:sldChg chg="modSp mod">
        <pc:chgData name="Victoria Ahmed" userId="d7b2ef2b-6674-4efc-b11b-0c38a2fd5536" providerId="ADAL" clId="{F7D4D12B-9DF8-4061-BBE0-030250DC6455}" dt="2024-11-26T09:06:13.282" v="41" actId="14100"/>
        <pc:sldMkLst>
          <pc:docMk/>
          <pc:sldMk cId="1227562771" sldId="317"/>
        </pc:sldMkLst>
        <pc:picChg chg="mod">
          <ac:chgData name="Victoria Ahmed" userId="d7b2ef2b-6674-4efc-b11b-0c38a2fd5536" providerId="ADAL" clId="{F7D4D12B-9DF8-4061-BBE0-030250DC6455}" dt="2024-11-26T09:06:13.282" v="41" actId="14100"/>
          <ac:picMkLst>
            <pc:docMk/>
            <pc:sldMk cId="1227562771" sldId="317"/>
            <ac:picMk id="5" creationId="{AE6A16FC-3B61-97C0-A40B-2D75A24883E4}"/>
          </ac:picMkLst>
        </pc:picChg>
      </pc:sldChg>
      <pc:sldChg chg="modSp mod">
        <pc:chgData name="Victoria Ahmed" userId="d7b2ef2b-6674-4efc-b11b-0c38a2fd5536" providerId="ADAL" clId="{F7D4D12B-9DF8-4061-BBE0-030250DC6455}" dt="2024-11-26T09:06:07.673" v="40" actId="14100"/>
        <pc:sldMkLst>
          <pc:docMk/>
          <pc:sldMk cId="3126155872" sldId="318"/>
        </pc:sldMkLst>
        <pc:picChg chg="mod">
          <ac:chgData name="Victoria Ahmed" userId="d7b2ef2b-6674-4efc-b11b-0c38a2fd5536" providerId="ADAL" clId="{F7D4D12B-9DF8-4061-BBE0-030250DC6455}" dt="2024-11-26T09:06:07.673" v="40" actId="14100"/>
          <ac:picMkLst>
            <pc:docMk/>
            <pc:sldMk cId="3126155872" sldId="318"/>
            <ac:picMk id="6" creationId="{655BED93-3128-6531-956E-7380FF11F0AC}"/>
          </ac:picMkLst>
        </pc:picChg>
      </pc:sldChg>
      <pc:sldChg chg="modSp mod">
        <pc:chgData name="Victoria Ahmed" userId="d7b2ef2b-6674-4efc-b11b-0c38a2fd5536" providerId="ADAL" clId="{F7D4D12B-9DF8-4061-BBE0-030250DC6455}" dt="2024-11-26T09:05:38.317" v="36" actId="14100"/>
        <pc:sldMkLst>
          <pc:docMk/>
          <pc:sldMk cId="3441599715" sldId="319"/>
        </pc:sldMkLst>
        <pc:picChg chg="mod">
          <ac:chgData name="Victoria Ahmed" userId="d7b2ef2b-6674-4efc-b11b-0c38a2fd5536" providerId="ADAL" clId="{F7D4D12B-9DF8-4061-BBE0-030250DC6455}" dt="2024-11-26T09:05:38.317" v="36" actId="14100"/>
          <ac:picMkLst>
            <pc:docMk/>
            <pc:sldMk cId="3441599715" sldId="319"/>
            <ac:picMk id="3" creationId="{86D4DFA2-ABA1-F4CE-503B-E793DC61B670}"/>
          </ac:picMkLst>
        </pc:picChg>
      </pc:sldChg>
      <pc:sldChg chg="addSp modSp mod">
        <pc:chgData name="Victoria Ahmed" userId="d7b2ef2b-6674-4efc-b11b-0c38a2fd5536" providerId="ADAL" clId="{F7D4D12B-9DF8-4061-BBE0-030250DC6455}" dt="2024-11-26T09:10:36.998" v="55"/>
        <pc:sldMkLst>
          <pc:docMk/>
          <pc:sldMk cId="1757411912" sldId="324"/>
        </pc:sldMkLst>
        <pc:picChg chg="add mod">
          <ac:chgData name="Victoria Ahmed" userId="d7b2ef2b-6674-4efc-b11b-0c38a2fd5536" providerId="ADAL" clId="{F7D4D12B-9DF8-4061-BBE0-030250DC6455}" dt="2024-11-26T09:10:36.998" v="55"/>
          <ac:picMkLst>
            <pc:docMk/>
            <pc:sldMk cId="1757411912" sldId="324"/>
            <ac:picMk id="3" creationId="{572E26B1-C835-1390-7EE1-F0650A1CF25D}"/>
          </ac:picMkLst>
        </pc:picChg>
      </pc:sldChg>
      <pc:sldChg chg="addSp modSp mod">
        <pc:chgData name="Victoria Ahmed" userId="d7b2ef2b-6674-4efc-b11b-0c38a2fd5536" providerId="ADAL" clId="{F7D4D12B-9DF8-4061-BBE0-030250DC6455}" dt="2024-11-26T09:10:44.495" v="60"/>
        <pc:sldMkLst>
          <pc:docMk/>
          <pc:sldMk cId="3568384508" sldId="325"/>
        </pc:sldMkLst>
        <pc:picChg chg="add mod">
          <ac:chgData name="Victoria Ahmed" userId="d7b2ef2b-6674-4efc-b11b-0c38a2fd5536" providerId="ADAL" clId="{F7D4D12B-9DF8-4061-BBE0-030250DC6455}" dt="2024-11-26T09:10:44.495" v="60"/>
          <ac:picMkLst>
            <pc:docMk/>
            <pc:sldMk cId="3568384508" sldId="325"/>
            <ac:picMk id="4" creationId="{EDFF2C0A-C79F-D2D0-ECCF-2370D91987ED}"/>
          </ac:picMkLst>
        </pc:picChg>
      </pc:sldChg>
      <pc:sldChg chg="addSp delSp modSp mod">
        <pc:chgData name="Victoria Ahmed" userId="d7b2ef2b-6674-4efc-b11b-0c38a2fd5536" providerId="ADAL" clId="{F7D4D12B-9DF8-4061-BBE0-030250DC6455}" dt="2024-11-26T09:09:41.831" v="50" actId="962"/>
        <pc:sldMkLst>
          <pc:docMk/>
          <pc:sldMk cId="4009284266" sldId="342"/>
        </pc:sldMkLst>
        <pc:picChg chg="add mod">
          <ac:chgData name="Victoria Ahmed" userId="d7b2ef2b-6674-4efc-b11b-0c38a2fd5536" providerId="ADAL" clId="{F7D4D12B-9DF8-4061-BBE0-030250DC6455}" dt="2024-11-26T09:09:41.831" v="50" actId="962"/>
          <ac:picMkLst>
            <pc:docMk/>
            <pc:sldMk cId="4009284266" sldId="342"/>
            <ac:picMk id="3" creationId="{544EE752-D23D-F68A-CD67-883CAC057D32}"/>
          </ac:picMkLst>
        </pc:picChg>
        <pc:picChg chg="del">
          <ac:chgData name="Victoria Ahmed" userId="d7b2ef2b-6674-4efc-b11b-0c38a2fd5536" providerId="ADAL" clId="{F7D4D12B-9DF8-4061-BBE0-030250DC6455}" dt="2024-11-26T09:09:37.117" v="47" actId="478"/>
          <ac:picMkLst>
            <pc:docMk/>
            <pc:sldMk cId="4009284266" sldId="342"/>
            <ac:picMk id="4" creationId="{CED36DDA-F69B-7864-606E-8FDB478A079A}"/>
          </ac:picMkLst>
        </pc:picChg>
      </pc:sldChg>
      <pc:sldChg chg="addSp delSp modSp mod">
        <pc:chgData name="Victoria Ahmed" userId="d7b2ef2b-6674-4efc-b11b-0c38a2fd5536" providerId="ADAL" clId="{F7D4D12B-9DF8-4061-BBE0-030250DC6455}" dt="2024-11-26T09:08:35.732" v="45" actId="962"/>
        <pc:sldMkLst>
          <pc:docMk/>
          <pc:sldMk cId="1763898690" sldId="343"/>
        </pc:sldMkLst>
        <pc:picChg chg="add mod">
          <ac:chgData name="Victoria Ahmed" userId="d7b2ef2b-6674-4efc-b11b-0c38a2fd5536" providerId="ADAL" clId="{F7D4D12B-9DF8-4061-BBE0-030250DC6455}" dt="2024-11-26T09:08:35.732" v="45" actId="962"/>
          <ac:picMkLst>
            <pc:docMk/>
            <pc:sldMk cId="1763898690" sldId="343"/>
            <ac:picMk id="3" creationId="{E3F93F18-464F-A112-AB11-E4AC7844E7F5}"/>
          </ac:picMkLst>
        </pc:picChg>
        <pc:picChg chg="del">
          <ac:chgData name="Victoria Ahmed" userId="d7b2ef2b-6674-4efc-b11b-0c38a2fd5536" providerId="ADAL" clId="{F7D4D12B-9DF8-4061-BBE0-030250DC6455}" dt="2024-11-26T09:08:28.461" v="42" actId="478"/>
          <ac:picMkLst>
            <pc:docMk/>
            <pc:sldMk cId="1763898690" sldId="343"/>
            <ac:picMk id="6" creationId="{1869BBFD-1526-EDBB-D536-28B6040840BE}"/>
          </ac:picMkLst>
        </pc:picChg>
      </pc:sldChg>
      <pc:sldChg chg="del">
        <pc:chgData name="Victoria Ahmed" userId="d7b2ef2b-6674-4efc-b11b-0c38a2fd5536" providerId="ADAL" clId="{F7D4D12B-9DF8-4061-BBE0-030250DC6455}" dt="2024-11-26T09:04:27.154" v="28" actId="47"/>
        <pc:sldMkLst>
          <pc:docMk/>
          <pc:sldMk cId="3894943714" sldId="358"/>
        </pc:sldMkLst>
      </pc:sldChg>
      <pc:sldMasterChg chg="del delSldLayout">
        <pc:chgData name="Victoria Ahmed" userId="d7b2ef2b-6674-4efc-b11b-0c38a2fd5536" providerId="ADAL" clId="{F7D4D12B-9DF8-4061-BBE0-030250DC6455}" dt="2024-11-26T09:04:27.154" v="28" actId="47"/>
        <pc:sldMasterMkLst>
          <pc:docMk/>
          <pc:sldMasterMk cId="1345340850" sldId="2147483648"/>
        </pc:sldMasterMkLst>
        <pc:sldLayoutChg chg="del">
          <pc:chgData name="Victoria Ahmed" userId="d7b2ef2b-6674-4efc-b11b-0c38a2fd5536" providerId="ADAL" clId="{F7D4D12B-9DF8-4061-BBE0-030250DC6455}" dt="2024-11-26T09:04:27.154" v="28" actId="47"/>
          <pc:sldLayoutMkLst>
            <pc:docMk/>
            <pc:sldMasterMk cId="1345340850" sldId="2147483648"/>
            <pc:sldLayoutMk cId="2511835255" sldId="2147483649"/>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384484728" sldId="2147483650"/>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2455087487" sldId="2147483651"/>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104608933" sldId="214748365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265557228" sldId="214748365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331097434" sldId="214748366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811993698" sldId="214748366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601394601" sldId="2147483666"/>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27912530" sldId="2147483667"/>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252795033" sldId="2147483668"/>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581269272" sldId="2147483669"/>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03091288" sldId="2147483670"/>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97971013" sldId="2147483671"/>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226374801" sldId="2147483672"/>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563528532" sldId="2147483673"/>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92962276" sldId="214748367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687445377" sldId="214748367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508978839" sldId="2147483676"/>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979981072" sldId="2147483677"/>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24642727" sldId="2147483678"/>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257671850"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F5031-E1FD-4377-B1E0-4F6F8249720B}" type="datetimeFigureOut">
              <a:rPr lang="en-GB" smtClean="0"/>
              <a:t>26/11/2024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76E7C-A6AE-4FD1-AFE5-00287C0352B5}" type="slidenum">
              <a:rPr lang="en-GB" smtClean="0"/>
              <a:t>‹#›</a:t>
            </a:fld>
            <a:endParaRPr lang="en-GB"/>
          </a:p>
        </p:txBody>
      </p:sp>
    </p:spTree>
    <p:extLst>
      <p:ext uri="{BB962C8B-B14F-4D97-AF65-F5344CB8AC3E}">
        <p14:creationId xmlns:p14="http://schemas.microsoft.com/office/powerpoint/2010/main" val="387070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400" kern="1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This Jubilee animation can be found here: </a:t>
            </a:r>
            <a:r>
              <a:rPr lang="en-GB" sz="2000" dirty="0">
                <a:hlinkClick r:id="rId3"/>
              </a:rPr>
              <a:t>Jubilee for schools 2025 – Pilgrims of Hope</a:t>
            </a:r>
            <a:endParaRPr lang="en-GB" sz="2000" dirty="0"/>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400" i="1" kern="100" dirty="0">
                <a:solidFill>
                  <a:srgbClr val="222544"/>
                </a:solidFill>
                <a:effectLst/>
                <a:latin typeface="Montessarat"/>
                <a:ea typeface="Aptos" panose="020B0004020202020204" pitchFamily="34" charset="0"/>
                <a:cs typeface="Times New Roman" panose="02020603050405020304" pitchFamily="18" charset="0"/>
              </a:rPr>
              <a:t>Hope does not disappoint, </a:t>
            </a: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kern="100" dirty="0">
              <a:effectLst/>
              <a:latin typeface="Montessara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400" kern="1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a:t>
            </a:fld>
            <a:endParaRPr lang="en-GB"/>
          </a:p>
        </p:txBody>
      </p:sp>
    </p:spTree>
    <p:extLst>
      <p:ext uri="{BB962C8B-B14F-4D97-AF65-F5344CB8AC3E}">
        <p14:creationId xmlns:p14="http://schemas.microsoft.com/office/powerpoint/2010/main" val="188296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 It was also a time of freedom: prisoners and slaves were freed, and land was given to those who didn’t have any. </a:t>
            </a:r>
            <a:endParaRPr lang="en-GB" sz="1400" dirty="0">
              <a:latin typeface="Montessarat"/>
            </a:endParaRPr>
          </a:p>
          <a:p>
            <a:pPr>
              <a:lnSpc>
                <a:spcPct val="115000"/>
              </a:lnSpc>
              <a:spcAft>
                <a:spcPts val="800"/>
              </a:spcAft>
            </a:pP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10</a:t>
            </a:fld>
            <a:endParaRPr lang="en-GB"/>
          </a:p>
        </p:txBody>
      </p:sp>
    </p:spTree>
    <p:extLst>
      <p:ext uri="{BB962C8B-B14F-4D97-AF65-F5344CB8AC3E}">
        <p14:creationId xmlns:p14="http://schemas.microsoft.com/office/powerpoint/2010/main" val="4429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It was known as the year of the Lord’s favour.  </a:t>
            </a:r>
            <a:endParaRPr lang="en-GB" sz="1400" kern="100" dirty="0">
              <a:effectLst/>
              <a:latin typeface="Montessara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11</a:t>
            </a:fld>
            <a:endParaRPr lang="en-GB"/>
          </a:p>
        </p:txBody>
      </p:sp>
    </p:spTree>
    <p:extLst>
      <p:ext uri="{BB962C8B-B14F-4D97-AF65-F5344CB8AC3E}">
        <p14:creationId xmlns:p14="http://schemas.microsoft.com/office/powerpoint/2010/main" val="23440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Jesus makes it clear that his mission is to bring the justice and freedom of the Jubilee. </a:t>
            </a:r>
            <a:endParaRPr lang="en-GB" sz="1400" dirty="0">
              <a:latin typeface="Montessarat"/>
            </a:endParaRPr>
          </a:p>
          <a:p>
            <a:pPr>
              <a:lnSpc>
                <a:spcPct val="115000"/>
              </a:lnSpc>
              <a:spcAft>
                <a:spcPts val="800"/>
              </a:spcAft>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12</a:t>
            </a:fld>
            <a:endParaRPr lang="en-GB"/>
          </a:p>
        </p:txBody>
      </p:sp>
    </p:spTree>
    <p:extLst>
      <p:ext uri="{BB962C8B-B14F-4D97-AF65-F5344CB8AC3E}">
        <p14:creationId xmlns:p14="http://schemas.microsoft.com/office/powerpoint/2010/main" val="4065207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48A7-FD0F-D0CB-A166-FB381A08E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C68D8-59E3-B07B-8175-5F3CFF784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E844F-FBCE-5830-AF1D-52F88F199603}"/>
              </a:ext>
            </a:extLst>
          </p:cNvPr>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In the Gospel of Luke, Jesus read from the prophet Isaiah,  </a:t>
            </a:r>
            <a:endParaRPr lang="en-GB" sz="1400" kern="100" dirty="0">
              <a:effectLst/>
              <a:latin typeface="Montessarat"/>
              <a:ea typeface="Aptos" panose="020B0004020202020204" pitchFamily="34" charset="0"/>
              <a:cs typeface="Times New Roman" panose="02020603050405020304" pitchFamily="18" charset="0"/>
            </a:endParaRPr>
          </a:p>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dirty="0">
              <a:latin typeface="Montessarat"/>
            </a:endParaRPr>
          </a:p>
        </p:txBody>
      </p:sp>
      <p:sp>
        <p:nvSpPr>
          <p:cNvPr id="4" name="Slide Number Placeholder 3">
            <a:extLst>
              <a:ext uri="{FF2B5EF4-FFF2-40B4-BE49-F238E27FC236}">
                <a16:creationId xmlns:a16="http://schemas.microsoft.com/office/drawing/2014/main" id="{7137F1EC-7E97-57C3-CE89-AFBF708BD4A6}"/>
              </a:ext>
            </a:extLst>
          </p:cNvPr>
          <p:cNvSpPr>
            <a:spLocks noGrp="1"/>
          </p:cNvSpPr>
          <p:nvPr>
            <p:ph type="sldNum" sz="quarter" idx="5"/>
          </p:nvPr>
        </p:nvSpPr>
        <p:spPr/>
        <p:txBody>
          <a:bodyPr/>
          <a:lstStyle/>
          <a:p>
            <a:fld id="{7A176E7C-A6AE-4FD1-AFE5-00287C0352B5}" type="slidenum">
              <a:rPr lang="en-GB" smtClean="0"/>
              <a:t>13</a:t>
            </a:fld>
            <a:endParaRPr lang="en-GB"/>
          </a:p>
        </p:txBody>
      </p:sp>
    </p:spTree>
    <p:extLst>
      <p:ext uri="{BB962C8B-B14F-4D97-AF65-F5344CB8AC3E}">
        <p14:creationId xmlns:p14="http://schemas.microsoft.com/office/powerpoint/2010/main" val="387898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“The Spirit of the Lord is upon me,  because he has anointed me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14</a:t>
            </a:fld>
            <a:endParaRPr lang="en-GB"/>
          </a:p>
        </p:txBody>
      </p:sp>
    </p:spTree>
    <p:extLst>
      <p:ext uri="{BB962C8B-B14F-4D97-AF65-F5344CB8AC3E}">
        <p14:creationId xmlns:p14="http://schemas.microsoft.com/office/powerpoint/2010/main" val="275080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to proclaim good news to the poor</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15</a:t>
            </a:fld>
            <a:endParaRPr lang="en-GB"/>
          </a:p>
        </p:txBody>
      </p:sp>
    </p:spTree>
    <p:extLst>
      <p:ext uri="{BB962C8B-B14F-4D97-AF65-F5344CB8AC3E}">
        <p14:creationId xmlns:p14="http://schemas.microsoft.com/office/powerpoint/2010/main" val="296185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r>
              <a:rPr lang="en-GB" sz="1400" kern="100" dirty="0">
                <a:solidFill>
                  <a:srgbClr val="222544"/>
                </a:solidFill>
                <a:effectLst/>
                <a:latin typeface="Montessarat"/>
                <a:ea typeface="Aptos" panose="020B0004020202020204" pitchFamily="34" charset="0"/>
                <a:cs typeface="Times New Roman" panose="02020603050405020304" pitchFamily="18" charset="0"/>
              </a:rPr>
              <a:t>He has sent me to proclaim liberty to the captives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84357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and recovering of sight to the blind</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72104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 to set at liberty those who are oppressed, </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18</a:t>
            </a:fld>
            <a:endParaRPr lang="en-GB"/>
          </a:p>
        </p:txBody>
      </p:sp>
    </p:spTree>
    <p:extLst>
      <p:ext uri="{BB962C8B-B14F-4D97-AF65-F5344CB8AC3E}">
        <p14:creationId xmlns:p14="http://schemas.microsoft.com/office/powerpoint/2010/main" val="50889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proclaim the year of the Lord's favour.”     Luke 4: 18-19 (ESV) </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19</a:t>
            </a:fld>
            <a:endParaRPr lang="en-GB"/>
          </a:p>
        </p:txBody>
      </p:sp>
    </p:spTree>
    <p:extLst>
      <p:ext uri="{BB962C8B-B14F-4D97-AF65-F5344CB8AC3E}">
        <p14:creationId xmlns:p14="http://schemas.microsoft.com/office/powerpoint/2010/main" val="398147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because God’s love</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a:t>
            </a:fld>
            <a:endParaRPr lang="en-GB"/>
          </a:p>
        </p:txBody>
      </p:sp>
    </p:spTree>
    <p:extLst>
      <p:ext uri="{BB962C8B-B14F-4D97-AF65-F5344CB8AC3E}">
        <p14:creationId xmlns:p14="http://schemas.microsoft.com/office/powerpoint/2010/main" val="427167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Jesus makes it clear that his mission is to bring the justice and freedom of the Jubilee. </a:t>
            </a:r>
            <a:r>
              <a:rPr lang="en-GB" sz="1400" kern="100" dirty="0">
                <a:solidFill>
                  <a:srgbClr val="222544"/>
                </a:solidFill>
                <a:effectLst/>
                <a:latin typeface="Montessarat"/>
                <a:ea typeface="Aptos" panose="020B0004020202020204" pitchFamily="34" charset="0"/>
                <a:cs typeface="Times New Roman" panose="02020603050405020304" pitchFamily="18" charset="0"/>
              </a:rPr>
              <a:t>Inspired by his example, we can share in his mission to create a world of justice, peace and love. </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20</a:t>
            </a:fld>
            <a:endParaRPr lang="en-GB"/>
          </a:p>
        </p:txBody>
      </p:sp>
    </p:spTree>
    <p:extLst>
      <p:ext uri="{BB962C8B-B14F-4D97-AF65-F5344CB8AC3E}">
        <p14:creationId xmlns:p14="http://schemas.microsoft.com/office/powerpoint/2010/main" val="20479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Now, we celebrate a Jubilee every twenty-five years. It’s still a very special, holy, year of forgiveness and mercy, a time to reset, and to renew our relationship with God, with one another, and with all of creation.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21</a:t>
            </a:fld>
            <a:endParaRPr lang="en-GB"/>
          </a:p>
        </p:txBody>
      </p:sp>
    </p:spTree>
    <p:extLst>
      <p:ext uri="{BB962C8B-B14F-4D97-AF65-F5344CB8AC3E}">
        <p14:creationId xmlns:p14="http://schemas.microsoft.com/office/powerpoint/2010/main" val="932835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Pope Francis has called this Jubilee Year ‘Pilgrims of Hope’. It’s an invitation to renew our hope, a hope which comes from knowing that God loves each one of us, whoever we are.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22</a:t>
            </a:fld>
            <a:endParaRPr lang="en-GB"/>
          </a:p>
        </p:txBody>
      </p:sp>
    </p:spTree>
    <p:extLst>
      <p:ext uri="{BB962C8B-B14F-4D97-AF65-F5344CB8AC3E}">
        <p14:creationId xmlns:p14="http://schemas.microsoft.com/office/powerpoint/2010/main" val="60849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Pilgrims are people who travel to holy places on a journey that helps them grow closer to God.  </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23</a:t>
            </a:fld>
            <a:endParaRPr lang="en-GB"/>
          </a:p>
        </p:txBody>
      </p:sp>
    </p:spTree>
    <p:extLst>
      <p:ext uri="{BB962C8B-B14F-4D97-AF65-F5344CB8AC3E}">
        <p14:creationId xmlns:p14="http://schemas.microsoft.com/office/powerpoint/2010/main" val="420251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222544"/>
                </a:solidFill>
                <a:effectLst/>
                <a:latin typeface="Montessarat"/>
                <a:ea typeface="Aptos" panose="020B0004020202020204" pitchFamily="34" charset="0"/>
                <a:cs typeface="Times New Roman" panose="02020603050405020304" pitchFamily="18" charset="0"/>
              </a:rPr>
              <a:t>Even if we can’t travel far away, the Jubilee Year will still be a journey for all of us - a journey of hope. </a:t>
            </a: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24</a:t>
            </a:fld>
            <a:endParaRPr lang="en-GB"/>
          </a:p>
        </p:txBody>
      </p:sp>
      <p:sp>
        <p:nvSpPr>
          <p:cNvPr id="7" name="TextBox 6">
            <a:extLst>
              <a:ext uri="{FF2B5EF4-FFF2-40B4-BE49-F238E27FC236}">
                <a16:creationId xmlns:a16="http://schemas.microsoft.com/office/drawing/2014/main" id="{C6046BA0-D716-5542-F198-023D011BF962}"/>
              </a:ext>
            </a:extLst>
          </p:cNvPr>
          <p:cNvSpPr txBox="1"/>
          <p:nvPr/>
        </p:nvSpPr>
        <p:spPr>
          <a:xfrm>
            <a:off x="685800" y="4572000"/>
            <a:ext cx="5343939" cy="800219"/>
          </a:xfrm>
          <a:prstGeom prst="rect">
            <a:avLst/>
          </a:prstGeom>
          <a:noFill/>
        </p:spPr>
        <p:txBody>
          <a:bodyPr wrap="square" rtlCol="0">
            <a:spAutoFit/>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Even if we can’t travel far away, the Jubilee Year will still be a journey for all of us - a journey of hope.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8786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Pope Francis asks us to be signs of hope for others,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25</a:t>
            </a:fld>
            <a:endParaRPr lang="en-GB"/>
          </a:p>
        </p:txBody>
      </p:sp>
    </p:spTree>
    <p:extLst>
      <p:ext uri="{BB962C8B-B14F-4D97-AF65-F5344CB8AC3E}">
        <p14:creationId xmlns:p14="http://schemas.microsoft.com/office/powerpoint/2010/main" val="3887489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by putting Catholic Social Teaching into action through caring for our common home and supporting our sisters and brothers who are experiencing war, hunger or poverty. </a:t>
            </a:r>
            <a:endParaRPr lang="en-GB" sz="11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100" dirty="0"/>
          </a:p>
        </p:txBody>
      </p:sp>
      <p:sp>
        <p:nvSpPr>
          <p:cNvPr id="4" name="Slide Number Placeholder 3"/>
          <p:cNvSpPr>
            <a:spLocks noGrp="1"/>
          </p:cNvSpPr>
          <p:nvPr>
            <p:ph type="sldNum" sz="quarter" idx="5"/>
          </p:nvPr>
        </p:nvSpPr>
        <p:spPr/>
        <p:txBody>
          <a:bodyPr/>
          <a:lstStyle/>
          <a:p>
            <a:fld id="{7A176E7C-A6AE-4FD1-AFE5-00287C0352B5}" type="slidenum">
              <a:rPr lang="en-GB" sz="1100" smtClean="0"/>
              <a:t>26</a:t>
            </a:fld>
            <a:endParaRPr lang="en-GB" sz="1100"/>
          </a:p>
        </p:txBody>
      </p:sp>
      <p:sp>
        <p:nvSpPr>
          <p:cNvPr id="5" name="TextBox 4">
            <a:extLst>
              <a:ext uri="{FF2B5EF4-FFF2-40B4-BE49-F238E27FC236}">
                <a16:creationId xmlns:a16="http://schemas.microsoft.com/office/drawing/2014/main" id="{C9BCF62B-E021-7BE9-D88F-4A835842CA9C}"/>
              </a:ext>
            </a:extLst>
          </p:cNvPr>
          <p:cNvSpPr txBox="1"/>
          <p:nvPr/>
        </p:nvSpPr>
        <p:spPr>
          <a:xfrm>
            <a:off x="685800" y="4572000"/>
            <a:ext cx="54864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but you are one of millions of people who are joining together in the Jubilee year, to bring the light of hope and the message of God’s love to every part of the world! </a:t>
            </a:r>
            <a:endParaRPr lang="en-GB" sz="1400" kern="100" dirty="0">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15027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We know that the world is facing many of these challenges…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27</a:t>
            </a:fld>
            <a:endParaRPr lang="en-GB"/>
          </a:p>
        </p:txBody>
      </p:sp>
    </p:spTree>
    <p:extLst>
      <p:ext uri="{BB962C8B-B14F-4D97-AF65-F5344CB8AC3E}">
        <p14:creationId xmlns:p14="http://schemas.microsoft.com/office/powerpoint/2010/main" val="3023879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but you are one of millions of people who are joining together in the Jubilee year, to bring the light of hope and the message of God’s love to every part of the world! </a:t>
            </a:r>
            <a:endParaRPr lang="en-GB"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400" dirty="0"/>
          </a:p>
        </p:txBody>
      </p:sp>
      <p:sp>
        <p:nvSpPr>
          <p:cNvPr id="4" name="Slide Number Placeholder 3"/>
          <p:cNvSpPr>
            <a:spLocks noGrp="1"/>
          </p:cNvSpPr>
          <p:nvPr>
            <p:ph type="sldNum" sz="quarter" idx="5"/>
          </p:nvPr>
        </p:nvSpPr>
        <p:spPr/>
        <p:txBody>
          <a:bodyPr/>
          <a:lstStyle/>
          <a:p>
            <a:fld id="{7A176E7C-A6AE-4FD1-AFE5-00287C0352B5}" type="slidenum">
              <a:rPr lang="en-GB" smtClean="0"/>
              <a:t>28</a:t>
            </a:fld>
            <a:endParaRPr lang="en-GB"/>
          </a:p>
        </p:txBody>
      </p:sp>
    </p:spTree>
    <p:extLst>
      <p:ext uri="{BB962C8B-B14F-4D97-AF65-F5344CB8AC3E}">
        <p14:creationId xmlns:p14="http://schemas.microsoft.com/office/powerpoint/2010/main" val="409319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We can all be Pilgrims of Hope (in 2025), so let’s start our journey right now! </a:t>
            </a:r>
            <a:endParaRPr lang="en-GB" sz="1400" dirty="0">
              <a:latin typeface="Montessarat"/>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29</a:t>
            </a:fld>
            <a:endParaRPr lang="en-GB"/>
          </a:p>
        </p:txBody>
      </p:sp>
    </p:spTree>
    <p:extLst>
      <p:ext uri="{BB962C8B-B14F-4D97-AF65-F5344CB8AC3E}">
        <p14:creationId xmlns:p14="http://schemas.microsoft.com/office/powerpoint/2010/main" val="424403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has been poured into our hearts</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3</a:t>
            </a:fld>
            <a:endParaRPr lang="en-GB"/>
          </a:p>
        </p:txBody>
      </p:sp>
    </p:spTree>
    <p:extLst>
      <p:ext uri="{BB962C8B-B14F-4D97-AF65-F5344CB8AC3E}">
        <p14:creationId xmlns:p14="http://schemas.microsoft.com/office/powerpoint/2010/main" val="3584502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Pope Francis says:  “By our actions, our words..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30</a:t>
            </a:fld>
            <a:endParaRPr lang="en-GB"/>
          </a:p>
        </p:txBody>
      </p:sp>
    </p:spTree>
    <p:extLst>
      <p:ext uri="{BB962C8B-B14F-4D97-AF65-F5344CB8AC3E}">
        <p14:creationId xmlns:p14="http://schemas.microsoft.com/office/powerpoint/2010/main" val="3655847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the decisions we make each day…</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31</a:t>
            </a:fld>
            <a:endParaRPr lang="en-GB"/>
          </a:p>
        </p:txBody>
      </p:sp>
    </p:spTree>
    <p:extLst>
      <p:ext uri="{BB962C8B-B14F-4D97-AF65-F5344CB8AC3E}">
        <p14:creationId xmlns:p14="http://schemas.microsoft.com/office/powerpoint/2010/main" val="2482576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our patient efforts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32</a:t>
            </a:fld>
            <a:endParaRPr lang="en-GB"/>
          </a:p>
        </p:txBody>
      </p:sp>
    </p:spTree>
    <p:extLst>
      <p:ext uri="{BB962C8B-B14F-4D97-AF65-F5344CB8AC3E}">
        <p14:creationId xmlns:p14="http://schemas.microsoft.com/office/powerpoint/2010/main" val="2099947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sow seeds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33</a:t>
            </a:fld>
            <a:endParaRPr lang="en-GB"/>
          </a:p>
        </p:txBody>
      </p:sp>
    </p:spTree>
    <p:extLst>
      <p:ext uri="{BB962C8B-B14F-4D97-AF65-F5344CB8AC3E}">
        <p14:creationId xmlns:p14="http://schemas.microsoft.com/office/powerpoint/2010/main" val="2849586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of beauty and kindness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34</a:t>
            </a:fld>
            <a:endParaRPr lang="en-GB"/>
          </a:p>
        </p:txBody>
      </p:sp>
    </p:spTree>
    <p:extLst>
      <p:ext uri="{BB962C8B-B14F-4D97-AF65-F5344CB8AC3E}">
        <p14:creationId xmlns:p14="http://schemas.microsoft.com/office/powerpoint/2010/main" val="2633736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wherever we find ourselves,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35</a:t>
            </a:fld>
            <a:endParaRPr lang="en-GB"/>
          </a:p>
        </p:txBody>
      </p:sp>
    </p:spTree>
    <p:extLst>
      <p:ext uri="{BB962C8B-B14F-4D97-AF65-F5344CB8AC3E}">
        <p14:creationId xmlns:p14="http://schemas.microsoft.com/office/powerpoint/2010/main" val="143099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we want to sing of hope…</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36</a:t>
            </a:fld>
            <a:endParaRPr lang="en-GB"/>
          </a:p>
        </p:txBody>
      </p:sp>
    </p:spTree>
    <p:extLst>
      <p:ext uri="{BB962C8B-B14F-4D97-AF65-F5344CB8AC3E}">
        <p14:creationId xmlns:p14="http://schemas.microsoft.com/office/powerpoint/2010/main" val="1761852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and reawaken in every heart</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37</a:t>
            </a:fld>
            <a:endParaRPr lang="en-GB"/>
          </a:p>
        </p:txBody>
      </p:sp>
    </p:spTree>
    <p:extLst>
      <p:ext uri="{BB962C8B-B14F-4D97-AF65-F5344CB8AC3E}">
        <p14:creationId xmlns:p14="http://schemas.microsoft.com/office/powerpoint/2010/main" val="2915634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the joy and the courage</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38</a:t>
            </a:fld>
            <a:endParaRPr lang="en-GB"/>
          </a:p>
        </p:txBody>
      </p:sp>
    </p:spTree>
    <p:extLst>
      <p:ext uri="{BB962C8B-B14F-4D97-AF65-F5344CB8AC3E}">
        <p14:creationId xmlns:p14="http://schemas.microsoft.com/office/powerpoint/2010/main" val="3690550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embrace life to the full.”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39</a:t>
            </a:fld>
            <a:endParaRPr lang="en-GB"/>
          </a:p>
        </p:txBody>
      </p:sp>
    </p:spTree>
    <p:extLst>
      <p:ext uri="{BB962C8B-B14F-4D97-AF65-F5344CB8AC3E}">
        <p14:creationId xmlns:p14="http://schemas.microsoft.com/office/powerpoint/2010/main" val="365025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through the Holy Spirit</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4</a:t>
            </a:fld>
            <a:endParaRPr lang="en-GB"/>
          </a:p>
        </p:txBody>
      </p:sp>
    </p:spTree>
    <p:extLst>
      <p:ext uri="{BB962C8B-B14F-4D97-AF65-F5344CB8AC3E}">
        <p14:creationId xmlns:p14="http://schemas.microsoft.com/office/powerpoint/2010/main" val="316990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Find out more – visit </a:t>
            </a:r>
            <a:r>
              <a:rPr lang="en-GB" sz="1800" b="1"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3"/>
              </a:rPr>
              <a:t>Jubilee-schools.org.uk</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40</a:t>
            </a:fld>
            <a:endParaRPr lang="en-GB"/>
          </a:p>
        </p:txBody>
      </p:sp>
    </p:spTree>
    <p:extLst>
      <p:ext uri="{BB962C8B-B14F-4D97-AF65-F5344CB8AC3E}">
        <p14:creationId xmlns:p14="http://schemas.microsoft.com/office/powerpoint/2010/main" val="388066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that has been given to us” (Rom 5:1-2.5). </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5</a:t>
            </a:fld>
            <a:endParaRPr lang="en-GB"/>
          </a:p>
        </p:txBody>
      </p:sp>
    </p:spTree>
    <p:extLst>
      <p:ext uri="{BB962C8B-B14F-4D97-AF65-F5344CB8AC3E}">
        <p14:creationId xmlns:p14="http://schemas.microsoft.com/office/powerpoint/2010/main" val="1450022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2025 is a Year of Jubilee!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6</a:t>
            </a:fld>
            <a:endParaRPr lang="en-GB"/>
          </a:p>
        </p:txBody>
      </p:sp>
    </p:spTree>
    <p:extLst>
      <p:ext uri="{BB962C8B-B14F-4D97-AF65-F5344CB8AC3E}">
        <p14:creationId xmlns:p14="http://schemas.microsoft.com/office/powerpoint/2010/main" val="130167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rgbClr val="222544"/>
                </a:solidFill>
                <a:effectLst/>
                <a:latin typeface="Montessarat"/>
                <a:ea typeface="Aptos" panose="020B0004020202020204" pitchFamily="34" charset="0"/>
                <a:cs typeface="Times New Roman" panose="02020603050405020304" pitchFamily="18" charset="0"/>
              </a:rPr>
              <a:t>The word ‘Jubilee’ comes from the Hebrew word for a ram’s horn, which was blown to announce the start of a Jubilee year in the Bible. </a:t>
            </a:r>
            <a:endParaRPr lang="en-GB" sz="1200" kern="100" dirty="0">
              <a:effectLst/>
              <a:latin typeface="Montessarat"/>
              <a:ea typeface="Aptos" panose="020B0004020202020204" pitchFamily="34" charset="0"/>
              <a:cs typeface="Times New Roman" panose="02020603050405020304" pitchFamily="18" charset="0"/>
            </a:endParaRPr>
          </a:p>
          <a:p>
            <a:endParaRPr lang="en-GB"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7</a:t>
            </a:fld>
            <a:endParaRPr lang="en-GB"/>
          </a:p>
        </p:txBody>
      </p:sp>
    </p:spTree>
    <p:extLst>
      <p:ext uri="{BB962C8B-B14F-4D97-AF65-F5344CB8AC3E}">
        <p14:creationId xmlns:p14="http://schemas.microsoft.com/office/powerpoint/2010/main" val="47153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In the Old Testament, the Jubilee Year was a time of renewal and celebration, every fifty years.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8</a:t>
            </a:fld>
            <a:endParaRPr lang="en-GB"/>
          </a:p>
        </p:txBody>
      </p:sp>
    </p:spTree>
    <p:extLst>
      <p:ext uri="{BB962C8B-B14F-4D97-AF65-F5344CB8AC3E}">
        <p14:creationId xmlns:p14="http://schemas.microsoft.com/office/powerpoint/2010/main" val="264580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Debts were cancelled, people could rest, and because crops weren’t planted, even the land was able to rest. </a:t>
            </a:r>
            <a:endParaRPr lang="en-GB" sz="1400" kern="100" dirty="0">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9</a:t>
            </a:fld>
            <a:endParaRPr lang="en-GB"/>
          </a:p>
        </p:txBody>
      </p:sp>
    </p:spTree>
    <p:extLst>
      <p:ext uri="{BB962C8B-B14F-4D97-AF65-F5344CB8AC3E}">
        <p14:creationId xmlns:p14="http://schemas.microsoft.com/office/powerpoint/2010/main" val="2719737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to cover or section slide text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ctrTitle"/>
          </p:nvPr>
        </p:nvSpPr>
        <p:spPr>
          <a:xfrm>
            <a:off x="486000" y="2116800"/>
            <a:ext cx="5934678" cy="1323439"/>
          </a:xfrm>
        </p:spPr>
        <p:txBody>
          <a:bodyPr wrap="square" anchor="t" anchorCtr="0">
            <a:spAutoFit/>
          </a:bodyPr>
          <a:lstStyle>
            <a:lvl1pPr algn="l">
              <a:defRPr sz="48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860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4990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D251-776E-4636-AAAA-043E1C36BB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E7C4C3-08C2-4F5B-A7AE-F90FE65C42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56A49A-89A8-4EDB-9B83-AC43715DC44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4C328C-0FA1-48A7-9B76-55DC014757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6521A-39DF-41FC-8F8E-96DAD307759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5387FB-A428-4BCC-BFDD-AF4E52437BD4}"/>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8" name="Footer Placeholder 7">
            <a:extLst>
              <a:ext uri="{FF2B5EF4-FFF2-40B4-BE49-F238E27FC236}">
                <a16:creationId xmlns:a16="http://schemas.microsoft.com/office/drawing/2014/main" id="{2878DD74-E77B-4502-8A80-9191EEE8B8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E20247FB-0EED-4249-BDB3-BEC190D20828}"/>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05390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2F7-9A8A-4800-B307-4D1044D9E2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B82518-D7A3-40C1-B4AB-491502CE6DB9}"/>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4" name="Footer Placeholder 3">
            <a:extLst>
              <a:ext uri="{FF2B5EF4-FFF2-40B4-BE49-F238E27FC236}">
                <a16:creationId xmlns:a16="http://schemas.microsoft.com/office/drawing/2014/main" id="{2DF54E71-B213-4B38-AE24-A0BA98B7A4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3EF7BB6-E310-42A1-9AE4-8DA1B152B2B3}"/>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21252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A9682-0070-4162-B7CF-2E11EE035E72}"/>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3" name="Footer Placeholder 2">
            <a:extLst>
              <a:ext uri="{FF2B5EF4-FFF2-40B4-BE49-F238E27FC236}">
                <a16:creationId xmlns:a16="http://schemas.microsoft.com/office/drawing/2014/main" id="{D523D04B-BFDA-4F17-8AB6-68032C5276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FEA0907-A13B-4E27-8BA5-2E5E6BDBDB16}"/>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83514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E46D-3D8A-4CB0-AC53-F00A95CC2C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49AB4-341A-480F-964B-25260B7D66D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3E0EF7-29B6-47AF-8ECF-8011973E24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3482A0-F640-4B32-92C8-339683159A81}"/>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FC698533-1800-4514-A657-74231E2E178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5175F2A-D2F6-41CB-939F-B7D9D5B05DA8}"/>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58012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5FC6-5065-4C72-A183-A5F579EB6D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3A2DF1-5065-482A-92BA-5F13F79B51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5EEE66-D644-41F7-9CEC-06DE7B6C40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534E8E-62FC-46F8-AAA8-13A58FAC869E}"/>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34E353F5-C938-4D40-AEE3-A4C9E928E7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116BAA-CD8D-4F20-8C43-DD67FD7AC70B}"/>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21113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2818-7801-497B-A4A9-69FF4C1149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F9F3C4-6755-475D-AEF4-3FD7132761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64336E-1D4C-445F-ADF0-E9D35F43181E}"/>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7566BD60-93E0-4C16-815F-0B93564F88B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23FF0F7-045F-4EB6-82EC-F2B35C05B13D}"/>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83810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74B9-FC07-4838-801D-E1754A13644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1F20D-F1FE-40A7-9AA8-785B2FEC75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1A886-056B-49DA-9DDA-DD080324626F}"/>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11DC61A7-4F47-4062-A54E-FE8D45C44D6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8C22D88-ED39-4BBC-9269-26B5A34468FC}"/>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36903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title"/>
          </p:nvPr>
        </p:nvSpPr>
        <p:spPr>
          <a:xfrm>
            <a:off x="6094800" y="2116800"/>
            <a:ext cx="5608800" cy="1323439"/>
          </a:xfrm>
        </p:spPr>
        <p:txBody>
          <a:bodyPr/>
          <a:lstStyle>
            <a:lvl1pPr>
              <a:defRPr>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0948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5990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936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0769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95D3-2BCC-4F3B-84FA-33C526BECC1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4959AB-908B-46FA-BEAC-F9954EAC3AB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770226-D0CC-428B-A6F8-8443270DE5E4}"/>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825D16CC-6476-437A-94C3-63F4BBCC92C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DAECDBD-0F5F-4092-8A67-06C77A528A1A}"/>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74454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9D4C-2CB7-4FE3-B411-13604BEA90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F8B70E-1C82-4A45-A2FD-A18E76F1A0CE}"/>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FC9C3B-6FF6-4EC3-A2BA-2EEE8B406BFC}"/>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535677D9-1A95-4D87-8C69-04EBCECD28D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B8AB84-E124-472B-99A1-6D85E6A8CE30}"/>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2042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CBAD-7354-480B-BDA6-A31F33FC0B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F0DF63-FF88-48AE-A44C-FACE0A61F2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DF234A-0D1B-453D-8986-E9A9B38FB3AA}"/>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FB39D865-CBA0-4B03-9472-68E8197527F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48B0024-242E-476F-ADB7-B8B5C731CDAF}"/>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51360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76D5-FB95-4ED6-A21F-3093D2BA9B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C08B79-A603-481A-A23F-7B18524395A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F0E676-7486-4DF7-94AF-E9E398CF8259}"/>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F60B9F-29CF-4759-817B-E291D28D4B8B}"/>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12BF0BB6-58B4-4892-BF97-7972DE6BFCB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D2A5726-8D36-487B-9493-E6DD293DC476}"/>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743343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9618" y="353334"/>
            <a:ext cx="5796237" cy="585130"/>
          </a:xfrm>
          <a:prstGeom prst="rect">
            <a:avLst/>
          </a:prstGeom>
        </p:spPr>
      </p:pic>
      <p:sp>
        <p:nvSpPr>
          <p:cNvPr id="2" name="Title Placeholder 1"/>
          <p:cNvSpPr>
            <a:spLocks noGrp="1"/>
          </p:cNvSpPr>
          <p:nvPr>
            <p:ph type="title"/>
          </p:nvPr>
        </p:nvSpPr>
        <p:spPr>
          <a:xfrm>
            <a:off x="486000" y="2116800"/>
            <a:ext cx="5894922" cy="1323439"/>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0"/>
            <a:ext cx="5608800" cy="400110"/>
          </a:xfrm>
          <a:prstGeom prst="rect">
            <a:avLst/>
          </a:prstGeom>
        </p:spPr>
        <p:txBody>
          <a:bodyPr vert="horz" lIns="91440" tIns="45720" rIns="91440" bIns="45720" rtlCol="0">
            <a:spAutoFit/>
          </a:bodyPr>
          <a:lstStyle/>
          <a:p>
            <a:pPr lvl="0"/>
            <a:r>
              <a:rPr lang="en-GB"/>
              <a:t>Click to edit Master text styles</a:t>
            </a:r>
          </a:p>
        </p:txBody>
      </p:sp>
      <p:sp>
        <p:nvSpPr>
          <p:cNvPr id="20" name="Rectangle 19"/>
          <p:cNvSpPr/>
          <p:nvPr userDrawn="1"/>
        </p:nvSpPr>
        <p:spPr>
          <a:xfrm>
            <a:off x="0" y="1274727"/>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8786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ts val="4800"/>
        </a:lnSpc>
        <a:spcBef>
          <a:spcPct val="0"/>
        </a:spcBef>
        <a:buNone/>
        <a:defRPr sz="4800" b="1" i="0" kern="1200">
          <a:solidFill>
            <a:srgbClr val="112643"/>
          </a:solidFill>
          <a:latin typeface="Arial Black" charset="0"/>
          <a:ea typeface="Arial Black" charset="0"/>
          <a:cs typeface="Arial Black" charset="0"/>
        </a:defRPr>
      </a:lvl1pPr>
    </p:titleStyle>
    <p:bodyStyle>
      <a:lvl1pPr marL="0" indent="0" algn="l" defTabSz="914400"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05AAC5-1D0B-4009-BA8A-DB0A1A626DDA}"/>
              </a:ext>
            </a:extLst>
          </p:cNvPr>
          <p:cNvSpPr/>
          <p:nvPr userDrawn="1"/>
        </p:nvSpPr>
        <p:spPr>
          <a:xfrm>
            <a:off x="0" y="903250"/>
            <a:ext cx="12192000" cy="74650"/>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2B80275D-2C09-4080-BE71-F113BF40AC4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30117"/>
            <a:ext cx="2460536" cy="248390"/>
          </a:xfrm>
          <a:prstGeom prst="rect">
            <a:avLst/>
          </a:prstGeom>
        </p:spPr>
      </p:pic>
    </p:spTree>
    <p:extLst>
      <p:ext uri="{BB962C8B-B14F-4D97-AF65-F5344CB8AC3E}">
        <p14:creationId xmlns:p14="http://schemas.microsoft.com/office/powerpoint/2010/main" val="33744613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text&#10;&#10;Description automatically generated">
            <a:extLst>
              <a:ext uri="{FF2B5EF4-FFF2-40B4-BE49-F238E27FC236}">
                <a16:creationId xmlns:a16="http://schemas.microsoft.com/office/drawing/2014/main" id="{595D67E2-BABE-D485-F8AA-3A3390DF8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505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CF03-BB07-BD97-9E84-E34795389E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9C993F-2547-A75A-FD53-A5F1BABAF829}"/>
              </a:ext>
            </a:extLst>
          </p:cNvPr>
          <p:cNvPicPr>
            <a:picLocks noChangeAspect="1"/>
          </p:cNvPicPr>
          <p:nvPr/>
        </p:nvPicPr>
        <p:blipFill>
          <a:blip r:embed="rId3"/>
          <a:stretch>
            <a:fillRect/>
          </a:stretch>
        </p:blipFill>
        <p:spPr>
          <a:xfrm>
            <a:off x="0" y="948616"/>
            <a:ext cx="12192000" cy="5818028"/>
          </a:xfrm>
          <a:prstGeom prst="rect">
            <a:avLst/>
          </a:prstGeom>
        </p:spPr>
      </p:pic>
      <p:pic>
        <p:nvPicPr>
          <p:cNvPr id="6" name="Picture 5">
            <a:extLst>
              <a:ext uri="{FF2B5EF4-FFF2-40B4-BE49-F238E27FC236}">
                <a16:creationId xmlns:a16="http://schemas.microsoft.com/office/drawing/2014/main" id="{FD44110D-6DE6-53B7-F79D-3F75CABF468F}"/>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56838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9ABBD-BBE3-ACB1-835A-D19D1B3020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15029C-783D-1D49-F16F-0BFEF7D4B75D}"/>
              </a:ext>
            </a:extLst>
          </p:cNvPr>
          <p:cNvPicPr>
            <a:picLocks noChangeAspect="1"/>
          </p:cNvPicPr>
          <p:nvPr/>
        </p:nvPicPr>
        <p:blipFill>
          <a:blip r:embed="rId3"/>
          <a:stretch>
            <a:fillRect/>
          </a:stretch>
        </p:blipFill>
        <p:spPr>
          <a:xfrm>
            <a:off x="0" y="960680"/>
            <a:ext cx="12192000" cy="5889792"/>
          </a:xfrm>
          <a:prstGeom prst="rect">
            <a:avLst/>
          </a:prstGeom>
        </p:spPr>
      </p:pic>
      <p:pic>
        <p:nvPicPr>
          <p:cNvPr id="6" name="Picture 5">
            <a:extLst>
              <a:ext uri="{FF2B5EF4-FFF2-40B4-BE49-F238E27FC236}">
                <a16:creationId xmlns:a16="http://schemas.microsoft.com/office/drawing/2014/main" id="{B09CEB9F-4865-D391-F2BF-5B44114E5DFC}"/>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416385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7C97-742D-FCB0-024F-7CC759E136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E74E24-AC4A-6788-8AAB-D9DF10BF4CA3}"/>
              </a:ext>
            </a:extLst>
          </p:cNvPr>
          <p:cNvPicPr>
            <a:picLocks noChangeAspect="1"/>
          </p:cNvPicPr>
          <p:nvPr/>
        </p:nvPicPr>
        <p:blipFill>
          <a:blip r:embed="rId3"/>
          <a:stretch>
            <a:fillRect/>
          </a:stretch>
        </p:blipFill>
        <p:spPr>
          <a:xfrm>
            <a:off x="0" y="972110"/>
            <a:ext cx="12192000" cy="5889792"/>
          </a:xfrm>
          <a:prstGeom prst="rect">
            <a:avLst/>
          </a:prstGeom>
        </p:spPr>
      </p:pic>
      <p:pic>
        <p:nvPicPr>
          <p:cNvPr id="6" name="Picture 5">
            <a:extLst>
              <a:ext uri="{FF2B5EF4-FFF2-40B4-BE49-F238E27FC236}">
                <a16:creationId xmlns:a16="http://schemas.microsoft.com/office/drawing/2014/main" id="{8C23E47A-ED8E-0DF8-5F13-6AA4A87A1327}"/>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62763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5D50-112D-6E44-0325-F213C99034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A625D7-035C-603A-CE15-FB3E01518A62}"/>
              </a:ext>
            </a:extLst>
          </p:cNvPr>
          <p:cNvPicPr>
            <a:picLocks noChangeAspect="1"/>
          </p:cNvPicPr>
          <p:nvPr/>
        </p:nvPicPr>
        <p:blipFill>
          <a:blip r:embed="rId3"/>
          <a:stretch>
            <a:fillRect/>
          </a:stretch>
        </p:blipFill>
        <p:spPr>
          <a:xfrm>
            <a:off x="0" y="959924"/>
            <a:ext cx="12192000" cy="5779911"/>
          </a:xfrm>
          <a:prstGeom prst="rect">
            <a:avLst/>
          </a:prstGeom>
        </p:spPr>
      </p:pic>
      <p:pic>
        <p:nvPicPr>
          <p:cNvPr id="6" name="Picture 5">
            <a:extLst>
              <a:ext uri="{FF2B5EF4-FFF2-40B4-BE49-F238E27FC236}">
                <a16:creationId xmlns:a16="http://schemas.microsoft.com/office/drawing/2014/main" id="{D9E82FF3-CA10-0651-B216-9B04597B719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727566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1B66-80D4-4BC5-01F8-1C2B947C484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DD49982-34E7-9194-C105-58B3773B34F3}"/>
              </a:ext>
            </a:extLst>
          </p:cNvPr>
          <p:cNvPicPr>
            <a:picLocks noChangeAspect="1"/>
          </p:cNvPicPr>
          <p:nvPr/>
        </p:nvPicPr>
        <p:blipFill>
          <a:blip r:embed="rId3"/>
          <a:stretch>
            <a:fillRect/>
          </a:stretch>
        </p:blipFill>
        <p:spPr>
          <a:xfrm>
            <a:off x="0" y="973380"/>
            <a:ext cx="12192000" cy="5838241"/>
          </a:xfrm>
          <a:prstGeom prst="rect">
            <a:avLst/>
          </a:prstGeom>
        </p:spPr>
      </p:pic>
      <p:pic>
        <p:nvPicPr>
          <p:cNvPr id="6" name="Picture 5">
            <a:extLst>
              <a:ext uri="{FF2B5EF4-FFF2-40B4-BE49-F238E27FC236}">
                <a16:creationId xmlns:a16="http://schemas.microsoft.com/office/drawing/2014/main" id="{2B85DBA5-471A-5258-0DB5-1CCB92A364C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74120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EDC0-F748-D076-A85B-B72CFC2336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FA6A01-8810-D9BE-65B0-32B2455A9F9E}"/>
              </a:ext>
            </a:extLst>
          </p:cNvPr>
          <p:cNvPicPr>
            <a:picLocks noChangeAspect="1"/>
          </p:cNvPicPr>
          <p:nvPr/>
        </p:nvPicPr>
        <p:blipFill>
          <a:blip r:embed="rId3"/>
          <a:stretch>
            <a:fillRect/>
          </a:stretch>
        </p:blipFill>
        <p:spPr>
          <a:xfrm>
            <a:off x="0" y="937284"/>
            <a:ext cx="12192000" cy="5920716"/>
          </a:xfrm>
          <a:prstGeom prst="rect">
            <a:avLst/>
          </a:prstGeom>
        </p:spPr>
      </p:pic>
      <p:pic>
        <p:nvPicPr>
          <p:cNvPr id="6" name="Picture 5">
            <a:extLst>
              <a:ext uri="{FF2B5EF4-FFF2-40B4-BE49-F238E27FC236}">
                <a16:creationId xmlns:a16="http://schemas.microsoft.com/office/drawing/2014/main" id="{2BD8AA31-0C0A-8762-BCEF-0E51B584868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37437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591DB-F47A-E604-A8DC-47EFC9D351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4683B2-7323-873B-D5F4-DFEC73FC2260}"/>
              </a:ext>
            </a:extLst>
          </p:cNvPr>
          <p:cNvPicPr>
            <a:picLocks noChangeAspect="1"/>
          </p:cNvPicPr>
          <p:nvPr/>
        </p:nvPicPr>
        <p:blipFill>
          <a:blip r:embed="rId3"/>
          <a:stretch>
            <a:fillRect/>
          </a:stretch>
        </p:blipFill>
        <p:spPr>
          <a:xfrm>
            <a:off x="0" y="966397"/>
            <a:ext cx="12192000" cy="5755548"/>
          </a:xfrm>
          <a:prstGeom prst="rect">
            <a:avLst/>
          </a:prstGeom>
        </p:spPr>
      </p:pic>
      <p:pic>
        <p:nvPicPr>
          <p:cNvPr id="6" name="Picture 5">
            <a:extLst>
              <a:ext uri="{FF2B5EF4-FFF2-40B4-BE49-F238E27FC236}">
                <a16:creationId xmlns:a16="http://schemas.microsoft.com/office/drawing/2014/main" id="{F91EAEFF-EB22-5DC2-AA9D-0A32A1150FA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82497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E8A4E-10F4-F78F-470E-810E5E3F74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162CEB-E30F-071B-6A42-E0A6F5AC13A2}"/>
              </a:ext>
            </a:extLst>
          </p:cNvPr>
          <p:cNvPicPr>
            <a:picLocks noChangeAspect="1"/>
          </p:cNvPicPr>
          <p:nvPr/>
        </p:nvPicPr>
        <p:blipFill>
          <a:blip r:embed="rId3"/>
          <a:stretch>
            <a:fillRect/>
          </a:stretch>
        </p:blipFill>
        <p:spPr>
          <a:xfrm>
            <a:off x="0" y="973380"/>
            <a:ext cx="12192000" cy="5825925"/>
          </a:xfrm>
          <a:prstGeom prst="rect">
            <a:avLst/>
          </a:prstGeom>
        </p:spPr>
      </p:pic>
      <p:pic>
        <p:nvPicPr>
          <p:cNvPr id="6" name="Picture 5">
            <a:extLst>
              <a:ext uri="{FF2B5EF4-FFF2-40B4-BE49-F238E27FC236}">
                <a16:creationId xmlns:a16="http://schemas.microsoft.com/office/drawing/2014/main" id="{566AA53B-A066-6A45-48FB-9795C719E0BB}"/>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099167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452C-CBCD-0FD9-5CEB-73BE2DF321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BBA1EF-0E55-9C52-DFB4-BBC5B6B935B8}"/>
              </a:ext>
            </a:extLst>
          </p:cNvPr>
          <p:cNvPicPr>
            <a:picLocks noChangeAspect="1"/>
          </p:cNvPicPr>
          <p:nvPr/>
        </p:nvPicPr>
        <p:blipFill>
          <a:blip r:embed="rId3"/>
          <a:stretch>
            <a:fillRect/>
          </a:stretch>
        </p:blipFill>
        <p:spPr>
          <a:xfrm>
            <a:off x="0" y="977826"/>
            <a:ext cx="12175152" cy="5721249"/>
          </a:xfrm>
          <a:prstGeom prst="rect">
            <a:avLst/>
          </a:prstGeom>
        </p:spPr>
      </p:pic>
      <p:pic>
        <p:nvPicPr>
          <p:cNvPr id="6" name="Picture 5">
            <a:extLst>
              <a:ext uri="{FF2B5EF4-FFF2-40B4-BE49-F238E27FC236}">
                <a16:creationId xmlns:a16="http://schemas.microsoft.com/office/drawing/2014/main" id="{B2B7C1C7-3016-5308-A785-143AF894994A}"/>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287693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9B94-B00A-6D0C-2E0B-C66F5117B1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69B2CB-2A79-57D8-A2EA-8018AB8AEDBA}"/>
              </a:ext>
            </a:extLst>
          </p:cNvPr>
          <p:cNvPicPr>
            <a:picLocks noChangeAspect="1"/>
          </p:cNvPicPr>
          <p:nvPr/>
        </p:nvPicPr>
        <p:blipFill>
          <a:blip r:embed="rId3"/>
          <a:stretch>
            <a:fillRect/>
          </a:stretch>
        </p:blipFill>
        <p:spPr>
          <a:xfrm>
            <a:off x="0" y="954967"/>
            <a:ext cx="12192000" cy="5725384"/>
          </a:xfrm>
          <a:prstGeom prst="rect">
            <a:avLst/>
          </a:prstGeom>
        </p:spPr>
      </p:pic>
      <p:pic>
        <p:nvPicPr>
          <p:cNvPr id="6" name="Picture 5">
            <a:extLst>
              <a:ext uri="{FF2B5EF4-FFF2-40B4-BE49-F238E27FC236}">
                <a16:creationId xmlns:a16="http://schemas.microsoft.com/office/drawing/2014/main" id="{BAB3CD45-DC5E-B6F9-225A-6BCDD3653E8E}"/>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118534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1BCA9-8E1E-10C4-FB86-8DE0979B395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55BED93-3128-6531-956E-7380FF11F0AC}"/>
              </a:ext>
            </a:extLst>
          </p:cNvPr>
          <p:cNvPicPr>
            <a:picLocks noChangeAspect="1"/>
          </p:cNvPicPr>
          <p:nvPr/>
        </p:nvPicPr>
        <p:blipFill>
          <a:blip r:embed="rId3"/>
          <a:stretch>
            <a:fillRect/>
          </a:stretch>
        </p:blipFill>
        <p:spPr>
          <a:xfrm>
            <a:off x="0" y="959924"/>
            <a:ext cx="12454422" cy="5898076"/>
          </a:xfrm>
          <a:prstGeom prst="rect">
            <a:avLst/>
          </a:prstGeom>
        </p:spPr>
      </p:pic>
    </p:spTree>
    <p:extLst>
      <p:ext uri="{BB962C8B-B14F-4D97-AF65-F5344CB8AC3E}">
        <p14:creationId xmlns:p14="http://schemas.microsoft.com/office/powerpoint/2010/main" val="312615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583B-64D9-51DD-8B0A-DA67DECEA1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403B38-B7D2-8D80-9AA1-521364A6A380}"/>
              </a:ext>
            </a:extLst>
          </p:cNvPr>
          <p:cNvPicPr>
            <a:picLocks noChangeAspect="1"/>
          </p:cNvPicPr>
          <p:nvPr/>
        </p:nvPicPr>
        <p:blipFill>
          <a:blip r:embed="rId3"/>
          <a:stretch>
            <a:fillRect/>
          </a:stretch>
        </p:blipFill>
        <p:spPr>
          <a:xfrm>
            <a:off x="0" y="953291"/>
            <a:ext cx="12293840" cy="5904709"/>
          </a:xfrm>
          <a:prstGeom prst="rect">
            <a:avLst/>
          </a:prstGeom>
        </p:spPr>
      </p:pic>
    </p:spTree>
    <p:extLst>
      <p:ext uri="{BB962C8B-B14F-4D97-AF65-F5344CB8AC3E}">
        <p14:creationId xmlns:p14="http://schemas.microsoft.com/office/powerpoint/2010/main" val="80470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C0C5-C675-6B93-8894-2088A4AF5B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416896-ACD0-2A18-0EC5-98F7F7A6E691}"/>
              </a:ext>
            </a:extLst>
          </p:cNvPr>
          <p:cNvPicPr>
            <a:picLocks noChangeAspect="1"/>
          </p:cNvPicPr>
          <p:nvPr/>
        </p:nvPicPr>
        <p:blipFill>
          <a:blip r:embed="rId3"/>
          <a:stretch>
            <a:fillRect/>
          </a:stretch>
        </p:blipFill>
        <p:spPr>
          <a:xfrm>
            <a:off x="0" y="979731"/>
            <a:ext cx="12192000" cy="5868294"/>
          </a:xfrm>
          <a:prstGeom prst="rect">
            <a:avLst/>
          </a:prstGeom>
        </p:spPr>
      </p:pic>
    </p:spTree>
    <p:extLst>
      <p:ext uri="{BB962C8B-B14F-4D97-AF65-F5344CB8AC3E}">
        <p14:creationId xmlns:p14="http://schemas.microsoft.com/office/powerpoint/2010/main" val="378271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32EDC-AA9A-CE7A-F5A5-14B0D74785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E8EC7B-DAF6-702F-8C97-906C5470D0F8}"/>
              </a:ext>
            </a:extLst>
          </p:cNvPr>
          <p:cNvPicPr>
            <a:picLocks noChangeAspect="1"/>
          </p:cNvPicPr>
          <p:nvPr/>
        </p:nvPicPr>
        <p:blipFill>
          <a:blip r:embed="rId3"/>
          <a:stretch>
            <a:fillRect/>
          </a:stretch>
        </p:blipFill>
        <p:spPr>
          <a:xfrm>
            <a:off x="-137705" y="981002"/>
            <a:ext cx="12358788" cy="5876998"/>
          </a:xfrm>
          <a:prstGeom prst="rect">
            <a:avLst/>
          </a:prstGeom>
        </p:spPr>
      </p:pic>
    </p:spTree>
    <p:extLst>
      <p:ext uri="{BB962C8B-B14F-4D97-AF65-F5344CB8AC3E}">
        <p14:creationId xmlns:p14="http://schemas.microsoft.com/office/powerpoint/2010/main" val="222058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09016-C365-3E64-54E2-3B03EE984A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DE199D-E518-53BA-9064-930D60CF12A4}"/>
              </a:ext>
            </a:extLst>
          </p:cNvPr>
          <p:cNvPicPr>
            <a:picLocks noChangeAspect="1"/>
          </p:cNvPicPr>
          <p:nvPr/>
        </p:nvPicPr>
        <p:blipFill>
          <a:blip r:embed="rId3"/>
          <a:stretch>
            <a:fillRect/>
          </a:stretch>
        </p:blipFill>
        <p:spPr>
          <a:xfrm>
            <a:off x="0" y="964217"/>
            <a:ext cx="12192000" cy="5869743"/>
          </a:xfrm>
          <a:prstGeom prst="rect">
            <a:avLst/>
          </a:prstGeom>
        </p:spPr>
      </p:pic>
      <p:pic>
        <p:nvPicPr>
          <p:cNvPr id="6" name="Picture 5">
            <a:extLst>
              <a:ext uri="{FF2B5EF4-FFF2-40B4-BE49-F238E27FC236}">
                <a16:creationId xmlns:a16="http://schemas.microsoft.com/office/drawing/2014/main" id="{FA7115D2-05E8-A679-3154-C82058E20E09}"/>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69530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916C-9046-38C6-3934-B46347B4EF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66B136-7B75-7804-5AC5-CFAF383F03CD}"/>
              </a:ext>
            </a:extLst>
          </p:cNvPr>
          <p:cNvPicPr>
            <a:picLocks noChangeAspect="1"/>
          </p:cNvPicPr>
          <p:nvPr/>
        </p:nvPicPr>
        <p:blipFill>
          <a:blip r:embed="rId3"/>
          <a:stretch>
            <a:fillRect/>
          </a:stretch>
        </p:blipFill>
        <p:spPr>
          <a:xfrm>
            <a:off x="-229337" y="950612"/>
            <a:ext cx="12421337" cy="5907387"/>
          </a:xfrm>
          <a:prstGeom prst="rect">
            <a:avLst/>
          </a:prstGeom>
        </p:spPr>
      </p:pic>
    </p:spTree>
    <p:extLst>
      <p:ext uri="{BB962C8B-B14F-4D97-AF65-F5344CB8AC3E}">
        <p14:creationId xmlns:p14="http://schemas.microsoft.com/office/powerpoint/2010/main" val="335807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A57E-3BE3-FD91-5331-33F46F59EA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8A3401-7484-783F-9CA5-1E0770AB581C}"/>
              </a:ext>
            </a:extLst>
          </p:cNvPr>
          <p:cNvPicPr>
            <a:picLocks noChangeAspect="1"/>
          </p:cNvPicPr>
          <p:nvPr/>
        </p:nvPicPr>
        <p:blipFill>
          <a:blip r:embed="rId3"/>
          <a:stretch>
            <a:fillRect/>
          </a:stretch>
        </p:blipFill>
        <p:spPr>
          <a:xfrm>
            <a:off x="-1" y="954678"/>
            <a:ext cx="12425965" cy="5903321"/>
          </a:xfrm>
          <a:prstGeom prst="rect">
            <a:avLst/>
          </a:prstGeom>
        </p:spPr>
      </p:pic>
    </p:spTree>
    <p:extLst>
      <p:ext uri="{BB962C8B-B14F-4D97-AF65-F5344CB8AC3E}">
        <p14:creationId xmlns:p14="http://schemas.microsoft.com/office/powerpoint/2010/main" val="3132319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FC8-CF52-47ED-CEE1-54FD126AE19D}"/>
            </a:ext>
          </a:extLst>
        </p:cNvPr>
        <p:cNvGrpSpPr/>
        <p:nvPr/>
      </p:nvGrpSpPr>
      <p:grpSpPr>
        <a:xfrm>
          <a:off x="0" y="0"/>
          <a:ext cx="0" cy="0"/>
          <a:chOff x="0" y="0"/>
          <a:chExt cx="0" cy="0"/>
        </a:xfrm>
      </p:grpSpPr>
      <p:pic>
        <p:nvPicPr>
          <p:cNvPr id="3" name="Picture 2" descr="A group of people walking&#10;&#10;Description automatically generated">
            <a:extLst>
              <a:ext uri="{FF2B5EF4-FFF2-40B4-BE49-F238E27FC236}">
                <a16:creationId xmlns:a16="http://schemas.microsoft.com/office/drawing/2014/main" id="{544EE752-D23D-F68A-CD67-883CAC057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28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05E00-17AC-0412-4FDB-57D27D27D1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4552BA-B8E0-8DD1-5295-5CF43CA69331}"/>
              </a:ext>
            </a:extLst>
          </p:cNvPr>
          <p:cNvPicPr>
            <a:picLocks noChangeAspect="1"/>
          </p:cNvPicPr>
          <p:nvPr/>
        </p:nvPicPr>
        <p:blipFill>
          <a:blip r:embed="rId3"/>
          <a:stretch>
            <a:fillRect/>
          </a:stretch>
        </p:blipFill>
        <p:spPr>
          <a:xfrm>
            <a:off x="0" y="975285"/>
            <a:ext cx="12279086" cy="5887764"/>
          </a:xfrm>
          <a:prstGeom prst="rect">
            <a:avLst/>
          </a:prstGeom>
        </p:spPr>
      </p:pic>
      <p:pic>
        <p:nvPicPr>
          <p:cNvPr id="6" name="Picture 5">
            <a:extLst>
              <a:ext uri="{FF2B5EF4-FFF2-40B4-BE49-F238E27FC236}">
                <a16:creationId xmlns:a16="http://schemas.microsoft.com/office/drawing/2014/main" id="{572DB6FC-A689-1FC4-9D2F-A2A8C4B80A9C}"/>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126062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DD43A-ACE0-78FE-9BDC-80B0BED876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D75C72-3E39-011A-FC59-270D5D9C4693}"/>
              </a:ext>
            </a:extLst>
          </p:cNvPr>
          <p:cNvPicPr>
            <a:picLocks noChangeAspect="1"/>
          </p:cNvPicPr>
          <p:nvPr/>
        </p:nvPicPr>
        <p:blipFill>
          <a:blip r:embed="rId3"/>
          <a:stretch>
            <a:fillRect/>
          </a:stretch>
        </p:blipFill>
        <p:spPr>
          <a:xfrm>
            <a:off x="0" y="973816"/>
            <a:ext cx="12192000" cy="5761620"/>
          </a:xfrm>
          <a:prstGeom prst="rect">
            <a:avLst/>
          </a:prstGeom>
        </p:spPr>
      </p:pic>
      <p:pic>
        <p:nvPicPr>
          <p:cNvPr id="6" name="Picture 5">
            <a:extLst>
              <a:ext uri="{FF2B5EF4-FFF2-40B4-BE49-F238E27FC236}">
                <a16:creationId xmlns:a16="http://schemas.microsoft.com/office/drawing/2014/main" id="{D6AEAE56-90AA-4CE0-33EA-8A2B72852C73}"/>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4156541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00E3A-D8B5-DB7E-85E6-5EAD7714F128}"/>
            </a:ext>
          </a:extLst>
        </p:cNvPr>
        <p:cNvGrpSpPr/>
        <p:nvPr/>
      </p:nvGrpSpPr>
      <p:grpSpPr>
        <a:xfrm>
          <a:off x="0" y="0"/>
          <a:ext cx="0" cy="0"/>
          <a:chOff x="0" y="0"/>
          <a:chExt cx="0" cy="0"/>
        </a:xfrm>
      </p:grpSpPr>
      <p:pic>
        <p:nvPicPr>
          <p:cNvPr id="3" name="Picture 2" descr="A collage of people smiling&#10;&#10;Description automatically generated">
            <a:extLst>
              <a:ext uri="{FF2B5EF4-FFF2-40B4-BE49-F238E27FC236}">
                <a16:creationId xmlns:a16="http://schemas.microsoft.com/office/drawing/2014/main" id="{E3F93F18-464F-A112-AB11-E4AC7844E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389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A16FC-3B61-97C0-A40B-2D75A24883E4}"/>
              </a:ext>
            </a:extLst>
          </p:cNvPr>
          <p:cNvPicPr>
            <a:picLocks noChangeAspect="1"/>
          </p:cNvPicPr>
          <p:nvPr/>
        </p:nvPicPr>
        <p:blipFill>
          <a:blip r:embed="rId3"/>
          <a:stretch>
            <a:fillRect/>
          </a:stretch>
        </p:blipFill>
        <p:spPr>
          <a:xfrm>
            <a:off x="-1" y="971476"/>
            <a:ext cx="12257051" cy="5886524"/>
          </a:xfrm>
          <a:prstGeom prst="rect">
            <a:avLst/>
          </a:prstGeom>
        </p:spPr>
      </p:pic>
    </p:spTree>
    <p:extLst>
      <p:ext uri="{BB962C8B-B14F-4D97-AF65-F5344CB8AC3E}">
        <p14:creationId xmlns:p14="http://schemas.microsoft.com/office/powerpoint/2010/main" val="122756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A22BA-0A8F-B7AD-280A-C7DA34C0C7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761F3B-3E20-9F2A-798D-D15FE06BE7C8}"/>
              </a:ext>
            </a:extLst>
          </p:cNvPr>
          <p:cNvPicPr>
            <a:picLocks noChangeAspect="1"/>
          </p:cNvPicPr>
          <p:nvPr/>
        </p:nvPicPr>
        <p:blipFill>
          <a:blip r:embed="rId3"/>
          <a:stretch>
            <a:fillRect/>
          </a:stretch>
        </p:blipFill>
        <p:spPr>
          <a:xfrm>
            <a:off x="0" y="1240449"/>
            <a:ext cx="12201126" cy="5356295"/>
          </a:xfrm>
          <a:prstGeom prst="rect">
            <a:avLst/>
          </a:prstGeom>
        </p:spPr>
      </p:pic>
      <p:pic>
        <p:nvPicPr>
          <p:cNvPr id="6" name="Picture 5">
            <a:extLst>
              <a:ext uri="{FF2B5EF4-FFF2-40B4-BE49-F238E27FC236}">
                <a16:creationId xmlns:a16="http://schemas.microsoft.com/office/drawing/2014/main" id="{14667070-79C8-0C27-524E-D1B3B52F6628}"/>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DEE5137E-49FA-E5FF-1155-A635615A8BE1}"/>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381938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3295-48BB-6B69-066A-5FB0B2B55F2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7C56468-C99E-90BC-D606-89AB2911E08A}"/>
              </a:ext>
            </a:extLst>
          </p:cNvPr>
          <p:cNvPicPr>
            <a:picLocks noChangeAspect="1"/>
          </p:cNvPicPr>
          <p:nvPr/>
        </p:nvPicPr>
        <p:blipFill>
          <a:blip r:embed="rId3"/>
          <a:stretch>
            <a:fillRect/>
          </a:stretch>
        </p:blipFill>
        <p:spPr>
          <a:xfrm>
            <a:off x="0" y="1144508"/>
            <a:ext cx="12201126" cy="5461091"/>
          </a:xfrm>
          <a:prstGeom prst="rect">
            <a:avLst/>
          </a:prstGeom>
        </p:spPr>
      </p:pic>
      <p:pic>
        <p:nvPicPr>
          <p:cNvPr id="6" name="Picture 5">
            <a:extLst>
              <a:ext uri="{FF2B5EF4-FFF2-40B4-BE49-F238E27FC236}">
                <a16:creationId xmlns:a16="http://schemas.microsoft.com/office/drawing/2014/main" id="{C1544C18-D1A0-4696-9503-7248FDACAABE}"/>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39917E00-5C2F-FCF0-814D-DE3DA2D2904D}"/>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026177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B68A-EBA4-D96E-D1CD-42A32CCA68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B30600-4F35-459F-078E-1097473B0BCF}"/>
              </a:ext>
            </a:extLst>
          </p:cNvPr>
          <p:cNvPicPr>
            <a:picLocks noChangeAspect="1"/>
          </p:cNvPicPr>
          <p:nvPr/>
        </p:nvPicPr>
        <p:blipFill>
          <a:blip r:embed="rId3"/>
          <a:stretch>
            <a:fillRect/>
          </a:stretch>
        </p:blipFill>
        <p:spPr>
          <a:xfrm>
            <a:off x="0" y="1108656"/>
            <a:ext cx="12225809" cy="5488087"/>
          </a:xfrm>
          <a:prstGeom prst="rect">
            <a:avLst/>
          </a:prstGeom>
        </p:spPr>
      </p:pic>
      <p:pic>
        <p:nvPicPr>
          <p:cNvPr id="6" name="Picture 5">
            <a:extLst>
              <a:ext uri="{FF2B5EF4-FFF2-40B4-BE49-F238E27FC236}">
                <a16:creationId xmlns:a16="http://schemas.microsoft.com/office/drawing/2014/main" id="{6898F562-E069-9583-F89E-3ED701E20B87}"/>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DF6EE37A-8C0B-DB2A-4486-6707CC55294E}"/>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306548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178E7-BD61-8F3D-AB66-4043D99BD0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76737C-69C9-A96A-217B-62EBA38BCFC0}"/>
              </a:ext>
            </a:extLst>
          </p:cNvPr>
          <p:cNvPicPr>
            <a:picLocks noChangeAspect="1"/>
          </p:cNvPicPr>
          <p:nvPr/>
        </p:nvPicPr>
        <p:blipFill>
          <a:blip r:embed="rId3"/>
          <a:stretch>
            <a:fillRect/>
          </a:stretch>
        </p:blipFill>
        <p:spPr>
          <a:xfrm>
            <a:off x="-33840" y="1240449"/>
            <a:ext cx="12237469" cy="5356294"/>
          </a:xfrm>
          <a:prstGeom prst="rect">
            <a:avLst/>
          </a:prstGeom>
        </p:spPr>
      </p:pic>
      <p:pic>
        <p:nvPicPr>
          <p:cNvPr id="6" name="Picture 5">
            <a:extLst>
              <a:ext uri="{FF2B5EF4-FFF2-40B4-BE49-F238E27FC236}">
                <a16:creationId xmlns:a16="http://schemas.microsoft.com/office/drawing/2014/main" id="{280E5D8B-7910-7E94-E842-00343B1E987A}"/>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98315BDF-8A3E-DEE6-794B-484040B9D9AD}"/>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15507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95711-4EA1-00D9-8120-6C0B756A663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F08A1D8-366D-608C-53A3-15706D318DC8}"/>
              </a:ext>
            </a:extLst>
          </p:cNvPr>
          <p:cNvPicPr>
            <a:picLocks noChangeAspect="1"/>
          </p:cNvPicPr>
          <p:nvPr/>
        </p:nvPicPr>
        <p:blipFill>
          <a:blip r:embed="rId3"/>
          <a:stretch>
            <a:fillRect/>
          </a:stretch>
        </p:blipFill>
        <p:spPr>
          <a:xfrm>
            <a:off x="-35876" y="1119595"/>
            <a:ext cx="12237002" cy="5477148"/>
          </a:xfrm>
          <a:prstGeom prst="rect">
            <a:avLst/>
          </a:prstGeom>
        </p:spPr>
      </p:pic>
      <p:pic>
        <p:nvPicPr>
          <p:cNvPr id="6" name="Picture 5">
            <a:extLst>
              <a:ext uri="{FF2B5EF4-FFF2-40B4-BE49-F238E27FC236}">
                <a16:creationId xmlns:a16="http://schemas.microsoft.com/office/drawing/2014/main" id="{92D3B9ED-7907-D6FF-83C0-8E3BFB31F1BC}"/>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A2C9E1B3-A054-BB35-79E9-21F7D86EA530}"/>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533716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BB38-BC35-07EC-7E16-E292903DDD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26922F-724A-65E2-B84E-4F006A3F11EA}"/>
              </a:ext>
            </a:extLst>
          </p:cNvPr>
          <p:cNvPicPr>
            <a:picLocks noChangeAspect="1"/>
          </p:cNvPicPr>
          <p:nvPr/>
        </p:nvPicPr>
        <p:blipFill>
          <a:blip r:embed="rId3"/>
          <a:stretch>
            <a:fillRect/>
          </a:stretch>
        </p:blipFill>
        <p:spPr>
          <a:xfrm>
            <a:off x="0" y="1200455"/>
            <a:ext cx="12192000" cy="5391629"/>
          </a:xfrm>
          <a:prstGeom prst="rect">
            <a:avLst/>
          </a:prstGeom>
        </p:spPr>
      </p:pic>
      <p:pic>
        <p:nvPicPr>
          <p:cNvPr id="6" name="Picture 5">
            <a:extLst>
              <a:ext uri="{FF2B5EF4-FFF2-40B4-BE49-F238E27FC236}">
                <a16:creationId xmlns:a16="http://schemas.microsoft.com/office/drawing/2014/main" id="{76DAD89D-E880-77A7-A3B4-6FF15F6A3784}"/>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C101E2C7-081E-677B-5683-69AD8267E906}"/>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3970266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B57E-5372-333C-B5BF-002A4B831E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FCF57C-CF35-9EEF-5CA0-02FD61B6DE7D}"/>
              </a:ext>
            </a:extLst>
          </p:cNvPr>
          <p:cNvPicPr>
            <a:picLocks noChangeAspect="1"/>
          </p:cNvPicPr>
          <p:nvPr/>
        </p:nvPicPr>
        <p:blipFill>
          <a:blip r:embed="rId3"/>
          <a:stretch>
            <a:fillRect/>
          </a:stretch>
        </p:blipFill>
        <p:spPr>
          <a:xfrm>
            <a:off x="0" y="820911"/>
            <a:ext cx="12192000" cy="5775832"/>
          </a:xfrm>
          <a:prstGeom prst="rect">
            <a:avLst/>
          </a:prstGeom>
        </p:spPr>
      </p:pic>
      <p:pic>
        <p:nvPicPr>
          <p:cNvPr id="6" name="Picture 5">
            <a:extLst>
              <a:ext uri="{FF2B5EF4-FFF2-40B4-BE49-F238E27FC236}">
                <a16:creationId xmlns:a16="http://schemas.microsoft.com/office/drawing/2014/main" id="{E8084BF5-9B23-DA40-4600-7C04E4798360}"/>
              </a:ext>
            </a:extLst>
          </p:cNvPr>
          <p:cNvPicPr>
            <a:picLocks noChangeAspect="1"/>
          </p:cNvPicPr>
          <p:nvPr/>
        </p:nvPicPr>
        <p:blipFill>
          <a:blip r:embed="rId4"/>
          <a:stretch>
            <a:fillRect/>
          </a:stretch>
        </p:blipFill>
        <p:spPr>
          <a:xfrm>
            <a:off x="0" y="6596743"/>
            <a:ext cx="12776910" cy="263584"/>
          </a:xfrm>
          <a:prstGeom prst="rect">
            <a:avLst/>
          </a:prstGeom>
        </p:spPr>
      </p:pic>
    </p:spTree>
    <p:extLst>
      <p:ext uri="{BB962C8B-B14F-4D97-AF65-F5344CB8AC3E}">
        <p14:creationId xmlns:p14="http://schemas.microsoft.com/office/powerpoint/2010/main" val="2661494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40F0-825D-F391-AE1F-814C7106C81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8B3CB08-C30B-2352-CBA7-35A1F5352AA9}"/>
              </a:ext>
            </a:extLst>
          </p:cNvPr>
          <p:cNvPicPr>
            <a:picLocks noChangeAspect="1"/>
          </p:cNvPicPr>
          <p:nvPr/>
        </p:nvPicPr>
        <p:blipFill>
          <a:blip r:embed="rId3"/>
          <a:stretch>
            <a:fillRect/>
          </a:stretch>
        </p:blipFill>
        <p:spPr>
          <a:xfrm>
            <a:off x="0" y="1205114"/>
            <a:ext cx="12192000" cy="5391629"/>
          </a:xfrm>
          <a:prstGeom prst="rect">
            <a:avLst/>
          </a:prstGeom>
        </p:spPr>
      </p:pic>
      <p:pic>
        <p:nvPicPr>
          <p:cNvPr id="6" name="Picture 5">
            <a:extLst>
              <a:ext uri="{FF2B5EF4-FFF2-40B4-BE49-F238E27FC236}">
                <a16:creationId xmlns:a16="http://schemas.microsoft.com/office/drawing/2014/main" id="{CD9497A2-8032-DE52-757E-AABDA318C107}"/>
              </a:ext>
            </a:extLst>
          </p:cNvPr>
          <p:cNvPicPr>
            <a:picLocks noChangeAspect="1"/>
          </p:cNvPicPr>
          <p:nvPr/>
        </p:nvPicPr>
        <p:blipFill>
          <a:blip r:embed="rId4"/>
          <a:stretch>
            <a:fillRect/>
          </a:stretch>
        </p:blipFill>
        <p:spPr>
          <a:xfrm>
            <a:off x="0" y="6596743"/>
            <a:ext cx="12776910" cy="263584"/>
          </a:xfrm>
          <a:prstGeom prst="rect">
            <a:avLst/>
          </a:prstGeom>
        </p:spPr>
      </p:pic>
      <p:pic>
        <p:nvPicPr>
          <p:cNvPr id="2" name="Picture 1">
            <a:extLst>
              <a:ext uri="{FF2B5EF4-FFF2-40B4-BE49-F238E27FC236}">
                <a16:creationId xmlns:a16="http://schemas.microsoft.com/office/drawing/2014/main" id="{DAE0BD8F-3005-CADE-5A32-FA05E396B252}"/>
              </a:ext>
            </a:extLst>
          </p:cNvPr>
          <p:cNvPicPr>
            <a:picLocks noChangeAspect="1"/>
          </p:cNvPicPr>
          <p:nvPr/>
        </p:nvPicPr>
        <p:blipFill>
          <a:blip r:embed="rId4"/>
          <a:stretch>
            <a:fillRect/>
          </a:stretch>
        </p:blipFill>
        <p:spPr>
          <a:xfrm>
            <a:off x="0" y="956822"/>
            <a:ext cx="12776910" cy="263584"/>
          </a:xfrm>
          <a:prstGeom prst="rect">
            <a:avLst/>
          </a:prstGeom>
        </p:spPr>
      </p:pic>
    </p:spTree>
    <p:extLst>
      <p:ext uri="{BB962C8B-B14F-4D97-AF65-F5344CB8AC3E}">
        <p14:creationId xmlns:p14="http://schemas.microsoft.com/office/powerpoint/2010/main" val="367508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769F-B16F-C06A-E9E1-8FC3C09901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F24B6E-BA88-90A1-10BE-14490DCA783B}"/>
              </a:ext>
            </a:extLst>
          </p:cNvPr>
          <p:cNvPicPr>
            <a:picLocks noChangeAspect="1"/>
          </p:cNvPicPr>
          <p:nvPr/>
        </p:nvPicPr>
        <p:blipFill>
          <a:blip r:embed="rId3"/>
          <a:stretch>
            <a:fillRect/>
          </a:stretch>
        </p:blipFill>
        <p:spPr>
          <a:xfrm>
            <a:off x="-17540" y="1226624"/>
            <a:ext cx="12209540" cy="5348086"/>
          </a:xfrm>
          <a:prstGeom prst="rect">
            <a:avLst/>
          </a:prstGeom>
        </p:spPr>
      </p:pic>
      <p:pic>
        <p:nvPicPr>
          <p:cNvPr id="6" name="Picture 5">
            <a:extLst>
              <a:ext uri="{FF2B5EF4-FFF2-40B4-BE49-F238E27FC236}">
                <a16:creationId xmlns:a16="http://schemas.microsoft.com/office/drawing/2014/main" id="{488430EF-E579-BBF3-B931-4F17822FBE5A}"/>
              </a:ext>
            </a:extLst>
          </p:cNvPr>
          <p:cNvPicPr>
            <a:picLocks noChangeAspect="1"/>
          </p:cNvPicPr>
          <p:nvPr/>
        </p:nvPicPr>
        <p:blipFill>
          <a:blip r:embed="rId4"/>
          <a:stretch>
            <a:fillRect/>
          </a:stretch>
        </p:blipFill>
        <p:spPr>
          <a:xfrm>
            <a:off x="-17540" y="6574709"/>
            <a:ext cx="12776910" cy="398967"/>
          </a:xfrm>
          <a:prstGeom prst="rect">
            <a:avLst/>
          </a:prstGeom>
        </p:spPr>
      </p:pic>
      <p:pic>
        <p:nvPicPr>
          <p:cNvPr id="2" name="Picture 1">
            <a:extLst>
              <a:ext uri="{FF2B5EF4-FFF2-40B4-BE49-F238E27FC236}">
                <a16:creationId xmlns:a16="http://schemas.microsoft.com/office/drawing/2014/main" id="{5854A2D6-2FFC-4D53-0CBF-207BCE884750}"/>
              </a:ext>
            </a:extLst>
          </p:cNvPr>
          <p:cNvPicPr>
            <a:picLocks noChangeAspect="1"/>
          </p:cNvPicPr>
          <p:nvPr/>
        </p:nvPicPr>
        <p:blipFill>
          <a:blip r:embed="rId4"/>
          <a:stretch>
            <a:fillRect/>
          </a:stretch>
        </p:blipFill>
        <p:spPr>
          <a:xfrm>
            <a:off x="0" y="963040"/>
            <a:ext cx="12776910" cy="263584"/>
          </a:xfrm>
          <a:prstGeom prst="rect">
            <a:avLst/>
          </a:prstGeom>
        </p:spPr>
      </p:pic>
    </p:spTree>
    <p:extLst>
      <p:ext uri="{BB962C8B-B14F-4D97-AF65-F5344CB8AC3E}">
        <p14:creationId xmlns:p14="http://schemas.microsoft.com/office/powerpoint/2010/main" val="311794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3EC6E-B4C6-A78B-E45D-49A183A3BEB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01CDB6C-E4ED-5342-A58C-D1C2406B118D}"/>
              </a:ext>
            </a:extLst>
          </p:cNvPr>
          <p:cNvPicPr>
            <a:picLocks noChangeAspect="1"/>
          </p:cNvPicPr>
          <p:nvPr/>
        </p:nvPicPr>
        <p:blipFill>
          <a:blip r:embed="rId3"/>
          <a:stretch>
            <a:fillRect/>
          </a:stretch>
        </p:blipFill>
        <p:spPr>
          <a:xfrm>
            <a:off x="0" y="945585"/>
            <a:ext cx="12289646" cy="5651158"/>
          </a:xfrm>
          <a:prstGeom prst="rect">
            <a:avLst/>
          </a:prstGeom>
        </p:spPr>
      </p:pic>
      <p:pic>
        <p:nvPicPr>
          <p:cNvPr id="6" name="Picture 5">
            <a:extLst>
              <a:ext uri="{FF2B5EF4-FFF2-40B4-BE49-F238E27FC236}">
                <a16:creationId xmlns:a16="http://schemas.microsoft.com/office/drawing/2014/main" id="{E71C56F7-434B-3AC9-D446-E67B2EE15D0B}"/>
              </a:ext>
            </a:extLst>
          </p:cNvPr>
          <p:cNvPicPr>
            <a:picLocks noChangeAspect="1"/>
          </p:cNvPicPr>
          <p:nvPr/>
        </p:nvPicPr>
        <p:blipFill>
          <a:blip r:embed="rId4"/>
          <a:stretch>
            <a:fillRect/>
          </a:stretch>
        </p:blipFill>
        <p:spPr>
          <a:xfrm>
            <a:off x="0" y="6596743"/>
            <a:ext cx="12776910" cy="263584"/>
          </a:xfrm>
          <a:prstGeom prst="rect">
            <a:avLst/>
          </a:prstGeom>
        </p:spPr>
      </p:pic>
      <p:pic>
        <p:nvPicPr>
          <p:cNvPr id="2" name="Picture 1">
            <a:extLst>
              <a:ext uri="{FF2B5EF4-FFF2-40B4-BE49-F238E27FC236}">
                <a16:creationId xmlns:a16="http://schemas.microsoft.com/office/drawing/2014/main" id="{23AE73C7-AB6C-C24B-FEBA-1EDFD5FFA55E}"/>
              </a:ext>
            </a:extLst>
          </p:cNvPr>
          <p:cNvPicPr>
            <a:picLocks noChangeAspect="1"/>
          </p:cNvPicPr>
          <p:nvPr/>
        </p:nvPicPr>
        <p:blipFill>
          <a:blip r:embed="rId4"/>
          <a:stretch>
            <a:fillRect/>
          </a:stretch>
        </p:blipFill>
        <p:spPr>
          <a:xfrm>
            <a:off x="0" y="945585"/>
            <a:ext cx="12776910" cy="263584"/>
          </a:xfrm>
          <a:prstGeom prst="rect">
            <a:avLst/>
          </a:prstGeom>
        </p:spPr>
      </p:pic>
    </p:spTree>
    <p:extLst>
      <p:ext uri="{BB962C8B-B14F-4D97-AF65-F5344CB8AC3E}">
        <p14:creationId xmlns:p14="http://schemas.microsoft.com/office/powerpoint/2010/main" val="141213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1E55-6393-F6B7-100F-9D6DC05A7A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D4DFA2-ABA1-F4CE-503B-E793DC61B670}"/>
              </a:ext>
            </a:extLst>
          </p:cNvPr>
          <p:cNvPicPr>
            <a:picLocks noChangeAspect="1"/>
          </p:cNvPicPr>
          <p:nvPr/>
        </p:nvPicPr>
        <p:blipFill>
          <a:blip r:embed="rId3"/>
          <a:stretch>
            <a:fillRect/>
          </a:stretch>
        </p:blipFill>
        <p:spPr>
          <a:xfrm>
            <a:off x="-98960" y="982906"/>
            <a:ext cx="12389920" cy="5875094"/>
          </a:xfrm>
          <a:prstGeom prst="rect">
            <a:avLst/>
          </a:prstGeom>
        </p:spPr>
      </p:pic>
    </p:spTree>
    <p:extLst>
      <p:ext uri="{BB962C8B-B14F-4D97-AF65-F5344CB8AC3E}">
        <p14:creationId xmlns:p14="http://schemas.microsoft.com/office/powerpoint/2010/main" val="3441599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208B-0E68-1252-CB90-DF318A1B8CC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F5F106-4E6E-FD9F-3D8F-97517D821240}"/>
              </a:ext>
            </a:extLst>
          </p:cNvPr>
          <p:cNvPicPr>
            <a:picLocks noChangeAspect="1"/>
          </p:cNvPicPr>
          <p:nvPr/>
        </p:nvPicPr>
        <p:blipFill>
          <a:blip r:embed="rId3"/>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44D6C443-6C5B-B979-C956-EAFE07D36600}"/>
              </a:ext>
            </a:extLst>
          </p:cNvPr>
          <p:cNvPicPr>
            <a:picLocks noChangeAspect="1"/>
          </p:cNvPicPr>
          <p:nvPr/>
        </p:nvPicPr>
        <p:blipFill>
          <a:blip r:embed="rId4"/>
          <a:stretch>
            <a:fillRect/>
          </a:stretch>
        </p:blipFill>
        <p:spPr>
          <a:xfrm>
            <a:off x="-11612" y="1155747"/>
            <a:ext cx="12203612" cy="5512135"/>
          </a:xfrm>
          <a:prstGeom prst="rect">
            <a:avLst/>
          </a:prstGeom>
        </p:spPr>
      </p:pic>
      <p:pic>
        <p:nvPicPr>
          <p:cNvPr id="8" name="Picture 7">
            <a:extLst>
              <a:ext uri="{FF2B5EF4-FFF2-40B4-BE49-F238E27FC236}">
                <a16:creationId xmlns:a16="http://schemas.microsoft.com/office/drawing/2014/main" id="{2A87485B-A9D8-096D-1ACC-B4D9FCA92078}"/>
              </a:ext>
            </a:extLst>
          </p:cNvPr>
          <p:cNvPicPr>
            <a:picLocks noChangeAspect="1"/>
          </p:cNvPicPr>
          <p:nvPr/>
        </p:nvPicPr>
        <p:blipFill>
          <a:blip r:embed="rId3"/>
          <a:stretch>
            <a:fillRect/>
          </a:stretch>
        </p:blipFill>
        <p:spPr>
          <a:xfrm>
            <a:off x="0" y="963302"/>
            <a:ext cx="12776910" cy="263584"/>
          </a:xfrm>
          <a:prstGeom prst="rect">
            <a:avLst/>
          </a:prstGeom>
        </p:spPr>
      </p:pic>
    </p:spTree>
    <p:extLst>
      <p:ext uri="{BB962C8B-B14F-4D97-AF65-F5344CB8AC3E}">
        <p14:creationId xmlns:p14="http://schemas.microsoft.com/office/powerpoint/2010/main" val="248781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8724-8233-EBFC-463A-531E1497F8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5E8DAB-50C6-E7AB-CB92-EF01C1EF5F4E}"/>
              </a:ext>
            </a:extLst>
          </p:cNvPr>
          <p:cNvPicPr>
            <a:picLocks noChangeAspect="1"/>
          </p:cNvPicPr>
          <p:nvPr/>
        </p:nvPicPr>
        <p:blipFill>
          <a:blip r:embed="rId3"/>
          <a:stretch>
            <a:fillRect/>
          </a:stretch>
        </p:blipFill>
        <p:spPr>
          <a:xfrm>
            <a:off x="0" y="960680"/>
            <a:ext cx="12207583" cy="5897320"/>
          </a:xfrm>
          <a:prstGeom prst="rect">
            <a:avLst/>
          </a:prstGeom>
        </p:spPr>
      </p:pic>
    </p:spTree>
    <p:extLst>
      <p:ext uri="{BB962C8B-B14F-4D97-AF65-F5344CB8AC3E}">
        <p14:creationId xmlns:p14="http://schemas.microsoft.com/office/powerpoint/2010/main" val="129906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76340-546E-D2AD-58A6-50FB4EF0A9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78F718-292F-A44B-497C-FF71559843D2}"/>
              </a:ext>
            </a:extLst>
          </p:cNvPr>
          <p:cNvPicPr>
            <a:picLocks noChangeAspect="1"/>
          </p:cNvPicPr>
          <p:nvPr/>
        </p:nvPicPr>
        <p:blipFill>
          <a:blip r:embed="rId3"/>
          <a:stretch>
            <a:fillRect/>
          </a:stretch>
        </p:blipFill>
        <p:spPr>
          <a:xfrm>
            <a:off x="0" y="942365"/>
            <a:ext cx="12192000" cy="5877367"/>
          </a:xfrm>
          <a:prstGeom prst="rect">
            <a:avLst/>
          </a:prstGeom>
        </p:spPr>
      </p:pic>
      <p:pic>
        <p:nvPicPr>
          <p:cNvPr id="6" name="Picture 5">
            <a:extLst>
              <a:ext uri="{FF2B5EF4-FFF2-40B4-BE49-F238E27FC236}">
                <a16:creationId xmlns:a16="http://schemas.microsoft.com/office/drawing/2014/main" id="{5D37E14D-7467-58E1-C30F-EC3D0BDC8C5B}"/>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43701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6B7F-CF30-94FC-F6C6-BFB1896967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29A41B-3474-DE6C-0219-3779B9ED6920}"/>
              </a:ext>
            </a:extLst>
          </p:cNvPr>
          <p:cNvPicPr>
            <a:picLocks noChangeAspect="1"/>
          </p:cNvPicPr>
          <p:nvPr/>
        </p:nvPicPr>
        <p:blipFill>
          <a:blip r:embed="rId3"/>
          <a:stretch>
            <a:fillRect/>
          </a:stretch>
        </p:blipFill>
        <p:spPr>
          <a:xfrm>
            <a:off x="0" y="953963"/>
            <a:ext cx="12192000" cy="5876905"/>
          </a:xfrm>
          <a:prstGeom prst="rect">
            <a:avLst/>
          </a:prstGeom>
        </p:spPr>
      </p:pic>
      <p:pic>
        <p:nvPicPr>
          <p:cNvPr id="6" name="Picture 5">
            <a:extLst>
              <a:ext uri="{FF2B5EF4-FFF2-40B4-BE49-F238E27FC236}">
                <a16:creationId xmlns:a16="http://schemas.microsoft.com/office/drawing/2014/main" id="{53756BC8-1239-06F3-377E-580E8E2989F9}"/>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58158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68D8-E749-6872-A413-6D91016AEC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AAD019-354A-314E-50EE-4E1D2F519C02}"/>
              </a:ext>
            </a:extLst>
          </p:cNvPr>
          <p:cNvPicPr>
            <a:picLocks noChangeAspect="1"/>
          </p:cNvPicPr>
          <p:nvPr/>
        </p:nvPicPr>
        <p:blipFill>
          <a:blip r:embed="rId3"/>
          <a:stretch>
            <a:fillRect/>
          </a:stretch>
        </p:blipFill>
        <p:spPr>
          <a:xfrm>
            <a:off x="0" y="954964"/>
            <a:ext cx="12192000" cy="6005784"/>
          </a:xfrm>
          <a:prstGeom prst="rect">
            <a:avLst/>
          </a:prstGeom>
        </p:spPr>
      </p:pic>
      <p:pic>
        <p:nvPicPr>
          <p:cNvPr id="6" name="Picture 5">
            <a:extLst>
              <a:ext uri="{FF2B5EF4-FFF2-40B4-BE49-F238E27FC236}">
                <a16:creationId xmlns:a16="http://schemas.microsoft.com/office/drawing/2014/main" id="{49FCFD59-F696-B921-3030-6B7A14C14D5F}"/>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95386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3463-FEEF-8D12-2BC2-9D946EA10A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612E033-C041-7585-826E-2B4927A6B96B}"/>
              </a:ext>
            </a:extLst>
          </p:cNvPr>
          <p:cNvPicPr>
            <a:picLocks noChangeAspect="1"/>
          </p:cNvPicPr>
          <p:nvPr/>
        </p:nvPicPr>
        <p:blipFill>
          <a:blip r:embed="rId3"/>
          <a:stretch>
            <a:fillRect/>
          </a:stretch>
        </p:blipFill>
        <p:spPr>
          <a:xfrm>
            <a:off x="0" y="966396"/>
            <a:ext cx="12192000" cy="5829259"/>
          </a:xfrm>
          <a:prstGeom prst="rect">
            <a:avLst/>
          </a:prstGeom>
        </p:spPr>
      </p:pic>
      <p:pic>
        <p:nvPicPr>
          <p:cNvPr id="6" name="Picture 5">
            <a:extLst>
              <a:ext uri="{FF2B5EF4-FFF2-40B4-BE49-F238E27FC236}">
                <a16:creationId xmlns:a16="http://schemas.microsoft.com/office/drawing/2014/main" id="{CCA259B4-97B1-E8A4-2788-87982599159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757411912"/>
      </p:ext>
    </p:extLst>
  </p:cSld>
  <p:clrMapOvr>
    <a:masterClrMapping/>
  </p:clrMapOvr>
</p:sld>
</file>

<file path=ppt/theme/theme1.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06F77C4D1CEBA41A80E830D549F4BDD" ma:contentTypeVersion="22" ma:contentTypeDescription="Create a new document." ma:contentTypeScope="" ma:versionID="534f37c5780554fc4f73236a1cc15093">
  <xsd:schema xmlns:xsd="http://www.w3.org/2001/XMLSchema" xmlns:xs="http://www.w3.org/2001/XMLSchema" xmlns:p="http://schemas.microsoft.com/office/2006/metadata/properties" xmlns:ns2="cec179ec-5849-4d27-a419-67c4ef7310ce" xmlns:ns3="7a91fe27-c972-4eca-a669-87ab608c0386" targetNamespace="http://schemas.microsoft.com/office/2006/metadata/properties" ma:root="true" ma:fieldsID="da3ea9fba21817949f6b7da618b66c78" ns2:_="" ns3:_="">
    <xsd:import namespace="cec179ec-5849-4d27-a419-67c4ef7310ce"/>
    <xsd:import namespace="7a91fe27-c972-4eca-a669-87ab608c03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179ec-5849-4d27-a419-67c4ef731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4c9dd43-9d5a-4993-8cee-819e038f547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91fe27-c972-4eca-a669-87ab608c038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3885635-4e9c-4601-9095-5fc79ce6fe70}" ma:internalName="TaxCatchAll" ma:showField="CatchAllData" ma:web="7a91fe27-c972-4eca-a669-87ab608c03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c179ec-5849-4d27-a419-67c4ef7310ce">
      <Terms xmlns="http://schemas.microsoft.com/office/infopath/2007/PartnerControls"/>
    </lcf76f155ced4ddcb4097134ff3c332f>
    <TaxCatchAll xmlns="7a91fe27-c972-4eca-a669-87ab608c0386"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125B66-5B72-49E1-80BF-A9629689D96E}">
  <ds:schemaRefs>
    <ds:schemaRef ds:uri="http://schemas.microsoft.com/sharepoint/events"/>
  </ds:schemaRefs>
</ds:datastoreItem>
</file>

<file path=customXml/itemProps2.xml><?xml version="1.0" encoding="utf-8"?>
<ds:datastoreItem xmlns:ds="http://schemas.openxmlformats.org/officeDocument/2006/customXml" ds:itemID="{576838D5-1D72-440D-BD7B-8A81D5A16E94}"/>
</file>

<file path=customXml/itemProps3.xml><?xml version="1.0" encoding="utf-8"?>
<ds:datastoreItem xmlns:ds="http://schemas.openxmlformats.org/officeDocument/2006/customXml" ds:itemID="{BB8AE2DC-ECA7-4BDB-A1D9-CE1D53814864}">
  <ds:schemaRefs>
    <ds:schemaRef ds:uri="90841315-1a7e-4a5b-a576-d9c66ec88916"/>
    <ds:schemaRef ds:uri="http://purl.org/dc/terms/"/>
    <ds:schemaRef ds:uri="http://schemas.microsoft.com/office/2006/documentManagement/types"/>
    <ds:schemaRef ds:uri="http://schemas.microsoft.com/office/infopath/2007/PartnerControls"/>
    <ds:schemaRef ds:uri="http://purl.org/dc/elements/1.1/"/>
    <ds:schemaRef ds:uri="00e50e80-58b4-4d16-bf00-896561ced75b"/>
    <ds:schemaRef ds:uri="http://schemas.microsoft.com/office/2006/metadata/properties"/>
    <ds:schemaRef ds:uri="http://schemas.openxmlformats.org/package/2006/metadata/core-properties"/>
    <ds:schemaRef ds:uri="04672002-f21f-4240-adfb-f0b653fb6fb5"/>
    <ds:schemaRef ds:uri="http://www.w3.org/XML/1998/namespace"/>
    <ds:schemaRef ds:uri="http://purl.org/dc/dcmitype/"/>
  </ds:schemaRefs>
</ds:datastoreItem>
</file>

<file path=customXml/itemProps4.xml><?xml version="1.0" encoding="utf-8"?>
<ds:datastoreItem xmlns:ds="http://schemas.openxmlformats.org/officeDocument/2006/customXml" ds:itemID="{78F8F324-CDC9-4933-8C85-D79B4FFDA6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1325</TotalTime>
  <Words>709</Words>
  <Application>Microsoft Office PowerPoint</Application>
  <PresentationFormat>Widescreen</PresentationFormat>
  <Paragraphs>89</Paragraphs>
  <Slides>40</Slides>
  <Notes>40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Arial Black</vt:lpstr>
      <vt:lpstr>Calibri</vt:lpstr>
      <vt:lpstr>Montessarat</vt:lpstr>
      <vt:lpstr>Montserrat</vt:lpstr>
      <vt:lpstr>Symbol</vt:lpstr>
      <vt:lpstr>Deeper header for cover slides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dc:creator>
  <cp:lastModifiedBy>Victoria Ahmed</cp:lastModifiedBy>
  <cp:revision>7</cp:revision>
  <dcterms:created xsi:type="dcterms:W3CDTF">2019-01-09T08:40:52Z</dcterms:created>
  <dcterms:modified xsi:type="dcterms:W3CDTF">2024-11-26T09:10:53Z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emic Year">
    <vt:lpwstr>110;#2018-2019|0c0cc2e4-894c-4bae-84ab-54cf8c7f4c4b</vt:lpwstr>
  </property>
  <property fmtid="{D5CDD505-2E9C-101B-9397-08002B2CF9AE}" pid="3" name="ContentTypeId">
    <vt:lpwstr>0x010100906F77C4D1CEBA41A80E830D549F4BDD</vt:lpwstr>
  </property>
  <property fmtid="{D5CDD505-2E9C-101B-9397-08002B2CF9AE}" pid="4" name="Diocese">
    <vt:lpwstr>66;#UK Clifton|8b026b32-65d7-4ef4-bae1-e983b626a5d7</vt:lpwstr>
  </property>
  <property fmtid="{D5CDD505-2E9C-101B-9397-08002B2CF9AE}" pid="5" name="NXPowerLiteLastOptimized">
    <vt:lpwstr>267814</vt:lpwstr>
  </property>
  <property fmtid="{D5CDD505-2E9C-101B-9397-08002B2CF9AE}" pid="6" name="NXPowerLiteSettings">
    <vt:lpwstr>C700052003A000</vt:lpwstr>
  </property>
  <property fmtid="{D5CDD505-2E9C-101B-9397-08002B2CF9AE}" pid="7" name="NXPowerLiteVersion">
    <vt:lpwstr>D8.0.4</vt:lpwstr>
  </property>
  <property fmtid="{D5CDD505-2E9C-101B-9397-08002B2CF9AE}" pid="8" name="Year">
    <vt:lpwstr>121;#2018|70089784-6a9d-4c9c-a3a4-1d83a4067355</vt:lpwstr>
  </property>
  <property fmtid="{D5CDD505-2E9C-101B-9397-08002B2CF9AE}" pid="9" name="_dlc_DocIdItemGuid">
    <vt:lpwstr>8e8f4f98-73a3-4321-a8c9-a48bb802099d</vt:lpwstr>
  </property>
</Properties>
</file>