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2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C064"/>
    <a:srgbClr val="949285"/>
    <a:srgbClr val="D7ECF0"/>
    <a:srgbClr val="F1DFAD"/>
    <a:srgbClr val="D7EBF2"/>
    <a:srgbClr val="007EE6"/>
    <a:srgbClr val="F1D1DB"/>
    <a:srgbClr val="CA7E88"/>
    <a:srgbClr val="892D26"/>
    <a:srgbClr val="994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14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4E7B1-0C45-46F5-92A8-9EC014F054EA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AB417-7352-447E-8DE7-5F444CFED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4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AB417-7352-447E-8DE7-5F444CFED9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6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57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728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01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75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436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004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836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40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AB417-7352-447E-8DE7-5F444CFED97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24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37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70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5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5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2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6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50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46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B6863-B7FD-4BB4-9BFA-DF30F11DB4F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025783-5CDC-4DF4-97D0-6632EF1E6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55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B9683E9-3BDD-423C-9F01-30CD14DD1FFF}"/>
              </a:ext>
            </a:extLst>
          </p:cNvPr>
          <p:cNvSpPr/>
          <p:nvPr userDrawn="1"/>
        </p:nvSpPr>
        <p:spPr>
          <a:xfrm>
            <a:off x="386650" y="489660"/>
            <a:ext cx="8341204" cy="5878679"/>
          </a:xfrm>
          <a:prstGeom prst="roundRect">
            <a:avLst/>
          </a:prstGeom>
          <a:noFill/>
          <a:ln>
            <a:solidFill>
              <a:srgbClr val="02C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FA84A3-3E2A-452A-82D0-72D58AC587CA}"/>
              </a:ext>
            </a:extLst>
          </p:cNvPr>
          <p:cNvSpPr/>
          <p:nvPr userDrawn="1"/>
        </p:nvSpPr>
        <p:spPr>
          <a:xfrm>
            <a:off x="486697" y="327254"/>
            <a:ext cx="8141110" cy="1112858"/>
          </a:xfrm>
          <a:prstGeom prst="roundRect">
            <a:avLst/>
          </a:prstGeom>
          <a:solidFill>
            <a:srgbClr val="02C064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06000"/>
              </a:lnSpc>
            </a:pPr>
            <a:r>
              <a:rPr lang="en-GB" sz="4400" b="1" i="1" dirty="0">
                <a:solidFill>
                  <a:schemeClr val="bg1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Song of hope</a:t>
            </a:r>
          </a:p>
          <a:p>
            <a:pPr lvl="0" algn="ctr">
              <a:lnSpc>
                <a:spcPct val="106000"/>
              </a:lnSpc>
            </a:pPr>
            <a:r>
              <a:rPr lang="en-GB" sz="1050" i="1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OneLife Music 2024</a:t>
            </a:r>
            <a:endParaRPr lang="en-GB" sz="1050" dirty="0">
              <a:solidFill>
                <a:schemeClr val="bg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18887D-DFE0-F230-9E16-310D09BAE697}"/>
              </a:ext>
            </a:extLst>
          </p:cNvPr>
          <p:cNvSpPr/>
          <p:nvPr userDrawn="1"/>
        </p:nvSpPr>
        <p:spPr>
          <a:xfrm>
            <a:off x="7324182" y="5094097"/>
            <a:ext cx="1524000" cy="1284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green cover with white text and music notes&#10;&#10;Description automatically generated">
            <a:extLst>
              <a:ext uri="{FF2B5EF4-FFF2-40B4-BE49-F238E27FC236}">
                <a16:creationId xmlns:a16="http://schemas.microsoft.com/office/drawing/2014/main" id="{78D241F6-B978-9824-F597-CBDA8AF8493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185" y="5261748"/>
            <a:ext cx="1268997" cy="12689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AA95444-60E5-9ED7-1A22-362F8F964F00}"/>
              </a:ext>
            </a:extLst>
          </p:cNvPr>
          <p:cNvSpPr/>
          <p:nvPr userDrawn="1"/>
        </p:nvSpPr>
        <p:spPr>
          <a:xfrm>
            <a:off x="254000" y="5159057"/>
            <a:ext cx="1704110" cy="1284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logo with a cross and a boat&#10;&#10;Description automatically generated">
            <a:extLst>
              <a:ext uri="{FF2B5EF4-FFF2-40B4-BE49-F238E27FC236}">
                <a16:creationId xmlns:a16="http://schemas.microsoft.com/office/drawing/2014/main" id="{279EAAE7-A206-C89E-6117-23DE2C9DB6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9" t="23915" r="11450" b="22092"/>
          <a:stretch/>
        </p:blipFill>
        <p:spPr>
          <a:xfrm>
            <a:off x="166255" y="5116435"/>
            <a:ext cx="1791855" cy="173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2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1795454"/>
            <a:ext cx="8908026" cy="3578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</a:pPr>
            <a:r>
              <a:rPr lang="en-GB" sz="3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pilgrims on a journey,</a:t>
            </a:r>
          </a:p>
          <a:p>
            <a:pPr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journeying together,</a:t>
            </a:r>
          </a:p>
          <a:p>
            <a:pPr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journeying together with you, O Lord.</a:t>
            </a:r>
          </a:p>
          <a:p>
            <a:pPr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called and chosen,</a:t>
            </a:r>
          </a:p>
          <a:p>
            <a:pPr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and chosen,</a:t>
            </a:r>
          </a:p>
          <a:p>
            <a:pPr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and chosen by you, O Lord.</a:t>
            </a:r>
          </a:p>
        </p:txBody>
      </p:sp>
    </p:spTree>
    <p:extLst>
      <p:ext uri="{BB962C8B-B14F-4D97-AF65-F5344CB8AC3E}">
        <p14:creationId xmlns:p14="http://schemas.microsoft.com/office/powerpoint/2010/main" val="213129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208409"/>
            <a:ext cx="8908026" cy="2441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 the flame of hope 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 light to all the world.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my song of hope,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rise to you, God of love, Lord of all.</a:t>
            </a:r>
          </a:p>
        </p:txBody>
      </p:sp>
    </p:spTree>
    <p:extLst>
      <p:ext uri="{BB962C8B-B14F-4D97-AF65-F5344CB8AC3E}">
        <p14:creationId xmlns:p14="http://schemas.microsoft.com/office/powerpoint/2010/main" val="403890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520354"/>
            <a:ext cx="8908026" cy="1817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sing a song of hope,</a:t>
            </a:r>
          </a:p>
          <a:p>
            <a:pPr lvl="0"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for all the world;</a:t>
            </a:r>
          </a:p>
          <a:p>
            <a:pPr lvl="0" algn="ctr">
              <a:lnSpc>
                <a:spcPct val="106000"/>
              </a:lnSpc>
            </a:pPr>
            <a:r>
              <a:rPr lang="en-GB" sz="3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bring the grace of jubilee alive!</a:t>
            </a:r>
          </a:p>
        </p:txBody>
      </p:sp>
    </p:spTree>
    <p:extLst>
      <p:ext uri="{BB962C8B-B14F-4D97-AF65-F5344CB8AC3E}">
        <p14:creationId xmlns:p14="http://schemas.microsoft.com/office/powerpoint/2010/main" val="111348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208409"/>
            <a:ext cx="8908026" cy="2441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 the flame of hope 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 light to all the world.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my song of hope,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rise to you, God of love, Lord of all.</a:t>
            </a:r>
          </a:p>
        </p:txBody>
      </p:sp>
    </p:spTree>
    <p:extLst>
      <p:ext uri="{BB962C8B-B14F-4D97-AF65-F5344CB8AC3E}">
        <p14:creationId xmlns:p14="http://schemas.microsoft.com/office/powerpoint/2010/main" val="310421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1795454"/>
            <a:ext cx="8908026" cy="3578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hope within us,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within us,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within us from you, O Lord.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called to shine bright;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light,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of light and truth, O Lord.</a:t>
            </a:r>
          </a:p>
        </p:txBody>
      </p:sp>
    </p:spTree>
    <p:extLst>
      <p:ext uri="{BB962C8B-B14F-4D97-AF65-F5344CB8AC3E}">
        <p14:creationId xmlns:p14="http://schemas.microsoft.com/office/powerpoint/2010/main" val="109050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520354"/>
            <a:ext cx="8908026" cy="1817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sing a song of hope,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for all the world;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bring the grace of jubilee alive!</a:t>
            </a:r>
          </a:p>
        </p:txBody>
      </p:sp>
    </p:spTree>
    <p:extLst>
      <p:ext uri="{BB962C8B-B14F-4D97-AF65-F5344CB8AC3E}">
        <p14:creationId xmlns:p14="http://schemas.microsoft.com/office/powerpoint/2010/main" val="356703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208409"/>
            <a:ext cx="8908026" cy="2441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 the flame of hope 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 light to all the world.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my song of hope,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rise to you, God of love, Lord of all.</a:t>
            </a:r>
          </a:p>
        </p:txBody>
      </p:sp>
    </p:spTree>
    <p:extLst>
      <p:ext uri="{BB962C8B-B14F-4D97-AF65-F5344CB8AC3E}">
        <p14:creationId xmlns:p14="http://schemas.microsoft.com/office/powerpoint/2010/main" val="19792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520354"/>
            <a:ext cx="8908026" cy="1817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 gifts of service,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serve one another,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 one another, and you, O Lord.</a:t>
            </a:r>
          </a:p>
        </p:txBody>
      </p:sp>
    </p:spTree>
    <p:extLst>
      <p:ext uri="{BB962C8B-B14F-4D97-AF65-F5344CB8AC3E}">
        <p14:creationId xmlns:p14="http://schemas.microsoft.com/office/powerpoint/2010/main" val="124374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520354"/>
            <a:ext cx="8908026" cy="1817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sing a song of hope,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for all the world;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bring the grace of jubilee alive!</a:t>
            </a:r>
          </a:p>
        </p:txBody>
      </p:sp>
    </p:spTree>
    <p:extLst>
      <p:ext uri="{BB962C8B-B14F-4D97-AF65-F5344CB8AC3E}">
        <p14:creationId xmlns:p14="http://schemas.microsoft.com/office/powerpoint/2010/main" val="112178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987" y="2208409"/>
            <a:ext cx="8908026" cy="2441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 the flame of hope 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 light to all the world.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my song of hope,</a:t>
            </a:r>
          </a:p>
          <a:p>
            <a:pPr marL="0" marR="0" lvl="0" indent="0" algn="ctr" defTabSz="4572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rise to you, God of love!</a:t>
            </a:r>
          </a:p>
        </p:txBody>
      </p:sp>
    </p:spTree>
    <p:extLst>
      <p:ext uri="{BB962C8B-B14F-4D97-AF65-F5344CB8AC3E}">
        <p14:creationId xmlns:p14="http://schemas.microsoft.com/office/powerpoint/2010/main" val="76763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291</Words>
  <Application>Microsoft Office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EJ</dc:creator>
  <cp:lastModifiedBy>Emily Jordan</cp:lastModifiedBy>
  <cp:revision>21</cp:revision>
  <dcterms:created xsi:type="dcterms:W3CDTF">2016-06-06T08:30:01Z</dcterms:created>
  <dcterms:modified xsi:type="dcterms:W3CDTF">2025-02-12T15:53:07Z</dcterms:modified>
</cp:coreProperties>
</file>